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59" r:id="rId4"/>
    <p:sldId id="263" r:id="rId5"/>
    <p:sldId id="264" r:id="rId6"/>
    <p:sldId id="265" r:id="rId7"/>
  </p:sldIdLst>
  <p:sldSz cx="9144000" cy="6858000" type="screen4x3"/>
  <p:notesSz cx="6797675" cy="987425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C48F4B3-1197-3004-5F57-20571D8B7BA7}">
  <a:tblStyle styleId="{BC48F4B3-1197-3004-5F57-20571D8B7BA7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95D00-F8F8-4E99-8528-B8F9C8BBEB9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482E31B-C5E9-41B5-AB32-E522F1DAD086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Стационарные реабилитационные группы </a:t>
          </a:r>
          <a:endParaRPr lang="ru-RU" sz="1700" b="1" i="0" u="sng" dirty="0" smtClean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600" b="1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базе Специализированного </a:t>
          </a:r>
          <a:r>
            <a:rPr lang="ru-RU" sz="1600" b="1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«Дом ребенка», </a:t>
          </a:r>
          <a:r>
            <a:rPr lang="ru-RU" sz="1600" b="1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Реабилитационного центра для детей-инвалидов и детей с ограниченными возможностями </a:t>
          </a:r>
          <a:r>
            <a:rPr lang="ru-RU" sz="1600" b="1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«Лесная </a:t>
          </a:r>
          <a:r>
            <a:rPr lang="ru-RU" sz="1600" b="1" i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сказка, Костромской региональной общественной организации детей-инвалидов и их родителей «Дети-Ангелы»</a:t>
          </a:r>
        </a:p>
      </dgm:t>
    </dgm:pt>
    <dgm:pt modelId="{F03B9257-3D87-4CB3-9D2B-843C4954F92E}" type="parTrans" cxnId="{35A333F1-0A57-40A2-989F-74B6C4907BEA}">
      <dgm:prSet/>
      <dgm:spPr/>
      <dgm:t>
        <a:bodyPr/>
        <a:lstStyle/>
        <a:p>
          <a:endParaRPr lang="ru-RU"/>
        </a:p>
      </dgm:t>
    </dgm:pt>
    <dgm:pt modelId="{DD7C6E65-F984-473A-ACAD-08C09D9D57FC}" type="sibTrans" cxnId="{35A333F1-0A57-40A2-989F-74B6C4907BEA}">
      <dgm:prSet/>
      <dgm:spPr/>
      <dgm:t>
        <a:bodyPr/>
        <a:lstStyle/>
        <a:p>
          <a:endParaRPr lang="ru-RU"/>
        </a:p>
      </dgm:t>
    </dgm:pt>
    <dgm:pt modelId="{4C380EFC-E575-4F21-A21E-C75767EE504C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Сектор ранней помощи Ресурсного центра </a:t>
          </a:r>
          <a:endParaRPr lang="ru-RU" sz="1700" b="1" u="sng" dirty="0" smtClean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реабилитации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кровных и сопровождения замещающих семей  </a:t>
          </a:r>
          <a:endParaRPr lang="ru-RU" sz="1600" b="1" dirty="0" smtClean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ru-RU" sz="1600" b="1" dirty="0" smtClean="0">
            <a:solidFill>
              <a:srgbClr val="0033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5DA6F-8F26-4A30-97B7-5F3067511410}" type="parTrans" cxnId="{35BA5D42-52C6-4682-8890-417EF4382E82}">
      <dgm:prSet/>
      <dgm:spPr/>
      <dgm:t>
        <a:bodyPr/>
        <a:lstStyle/>
        <a:p>
          <a:endParaRPr lang="ru-RU"/>
        </a:p>
      </dgm:t>
    </dgm:pt>
    <dgm:pt modelId="{5E631575-5E6F-46B5-BC07-7385582E1097}" type="sibTrans" cxnId="{35BA5D42-52C6-4682-8890-417EF4382E82}">
      <dgm:prSet/>
      <dgm:spPr/>
      <dgm:t>
        <a:bodyPr/>
        <a:lstStyle/>
        <a:p>
          <a:endParaRPr lang="ru-RU"/>
        </a:p>
      </dgm:t>
    </dgm:pt>
    <dgm:pt modelId="{EC71E874-A39B-49B6-B4A9-2690DCF65196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Полипрофильные службы </a:t>
          </a:r>
          <a:endParaRPr lang="ru-RU" sz="1700" b="1" u="sng" dirty="0" smtClean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7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экспертного </a:t>
          </a:r>
          <a:r>
            <a:rPr lang="ru-RU" sz="167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сопровождения деятельности кураторов в муниципальных образованиях области</a:t>
          </a:r>
          <a:endParaRPr lang="ru-RU" sz="1670" b="1" dirty="0" smtClean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solidFill>
              <a:srgbClr val="0033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E8FF4-0FCA-40A7-B554-92C0F3C395F5}" type="parTrans" cxnId="{D5133CA7-5EFC-4BD0-8B90-ECF747280A54}">
      <dgm:prSet/>
      <dgm:spPr/>
      <dgm:t>
        <a:bodyPr/>
        <a:lstStyle/>
        <a:p>
          <a:endParaRPr lang="ru-RU"/>
        </a:p>
      </dgm:t>
    </dgm:pt>
    <dgm:pt modelId="{9F752E57-1556-4F93-AF4E-EBDF14811C73}" type="sibTrans" cxnId="{D5133CA7-5EFC-4BD0-8B90-ECF747280A54}">
      <dgm:prSet/>
      <dgm:spPr/>
      <dgm:t>
        <a:bodyPr/>
        <a:lstStyle/>
        <a:p>
          <a:endParaRPr lang="ru-RU"/>
        </a:p>
      </dgm:t>
    </dgm:pt>
    <dgm:pt modelId="{8D0A2505-7832-4A08-AADC-C142C8C2598A}">
      <dgm:prSet phldrT="[Текст]" custT="1"/>
      <dgm:spPr>
        <a:ln w="38100">
          <a:solidFill>
            <a:srgbClr val="0070C0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Кураторы</a:t>
          </a: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700" b="1" dirty="0" smtClean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5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65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раннему сопровождению детей в возрасте от 0 до 4 лет с нарушениями развития или риском их </a:t>
          </a:r>
          <a:r>
            <a:rPr lang="ru-RU" sz="165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появления</a:t>
          </a:r>
          <a:endParaRPr lang="ru-RU" sz="1650" b="1" dirty="0" smtClean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solidFill>
              <a:srgbClr val="0033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41DCA-B2BF-41E4-8E06-73DC645E596A}" type="parTrans" cxnId="{44F18403-85DE-4223-B7A6-86E711F4DB98}">
      <dgm:prSet/>
      <dgm:spPr/>
      <dgm:t>
        <a:bodyPr/>
        <a:lstStyle/>
        <a:p>
          <a:endParaRPr lang="ru-RU"/>
        </a:p>
      </dgm:t>
    </dgm:pt>
    <dgm:pt modelId="{673749FC-945E-44D1-86B4-A2AE60B10166}" type="sibTrans" cxnId="{44F18403-85DE-4223-B7A6-86E711F4DB98}">
      <dgm:prSet/>
      <dgm:spPr/>
      <dgm:t>
        <a:bodyPr/>
        <a:lstStyle/>
        <a:p>
          <a:endParaRPr lang="ru-RU"/>
        </a:p>
      </dgm:t>
    </dgm:pt>
    <dgm:pt modelId="{14D0EBAE-DC5C-42AD-88DC-292850AB263D}" type="pres">
      <dgm:prSet presAssocID="{52595D00-F8F8-4E99-8528-B8F9C8BBEB90}" presName="compositeShape" presStyleCnt="0">
        <dgm:presLayoutVars>
          <dgm:dir/>
          <dgm:resizeHandles/>
        </dgm:presLayoutVars>
      </dgm:prSet>
      <dgm:spPr/>
    </dgm:pt>
    <dgm:pt modelId="{AF20BD46-B1FB-4B7E-A7C6-C7CC365FDCEB}" type="pres">
      <dgm:prSet presAssocID="{52595D00-F8F8-4E99-8528-B8F9C8BBEB90}" presName="pyramid" presStyleLbl="node1" presStyleIdx="0" presStyleCnt="1" custLinFactNeighborX="-31566" custLinFactNeighborY="-19132"/>
      <dgm:spPr>
        <a:solidFill>
          <a:srgbClr val="0070C0"/>
        </a:solidFill>
      </dgm:spPr>
    </dgm:pt>
    <dgm:pt modelId="{6F63CDF8-9DF9-47E9-B29E-12F57AAA35DF}" type="pres">
      <dgm:prSet presAssocID="{52595D00-F8F8-4E99-8528-B8F9C8BBEB90}" presName="theList" presStyleCnt="0"/>
      <dgm:spPr/>
    </dgm:pt>
    <dgm:pt modelId="{A8DFB374-694B-429A-A107-5E46D40776C4}" type="pres">
      <dgm:prSet presAssocID="{1482E31B-C5E9-41B5-AB32-E522F1DAD086}" presName="aNode" presStyleLbl="fgAcc1" presStyleIdx="0" presStyleCnt="4" custScaleX="184630" custScaleY="750830" custLinFactY="-124817" custLinFactNeighborX="21956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7699D-84EB-4152-9F97-49C33A560857}" type="pres">
      <dgm:prSet presAssocID="{1482E31B-C5E9-41B5-AB32-E522F1DAD086}" presName="aSpace" presStyleCnt="0"/>
      <dgm:spPr/>
    </dgm:pt>
    <dgm:pt modelId="{ED92F254-1202-42E4-80AA-759DAB42563D}" type="pres">
      <dgm:prSet presAssocID="{4C380EFC-E575-4F21-A21E-C75767EE504C}" presName="aNode" presStyleLbl="fgAcc1" presStyleIdx="1" presStyleCnt="4" custScaleX="184630" custScaleY="436641" custLinFactY="-31579" custLinFactNeighborX="2195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7CF55-7629-4921-87ED-DC94C80EF7F6}" type="pres">
      <dgm:prSet presAssocID="{4C380EFC-E575-4F21-A21E-C75767EE504C}" presName="aSpace" presStyleCnt="0"/>
      <dgm:spPr/>
    </dgm:pt>
    <dgm:pt modelId="{82256E78-5DA0-4918-8546-06951D0D08F8}" type="pres">
      <dgm:prSet presAssocID="{EC71E874-A39B-49B6-B4A9-2690DCF65196}" presName="aNode" presStyleLbl="fgAcc1" presStyleIdx="2" presStyleCnt="4" custScaleX="184630" custScaleY="478039" custLinFactY="86827" custLinFactNeighborX="219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54185-A610-4E4E-A47A-B37D5D78C298}" type="pres">
      <dgm:prSet presAssocID="{EC71E874-A39B-49B6-B4A9-2690DCF65196}" presName="aSpace" presStyleCnt="0"/>
      <dgm:spPr/>
    </dgm:pt>
    <dgm:pt modelId="{550E700D-90C1-43DE-B890-5B2DA801586D}" type="pres">
      <dgm:prSet presAssocID="{8D0A2505-7832-4A08-AADC-C142C8C2598A}" presName="aNode" presStyleLbl="fgAcc1" presStyleIdx="3" presStyleCnt="4" custScaleX="183178" custScaleY="495279" custLinFactY="203339" custLinFactNeighborX="21230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1EB2B-77B1-4490-8587-B90C73457277}" type="pres">
      <dgm:prSet presAssocID="{8D0A2505-7832-4A08-AADC-C142C8C2598A}" presName="aSpace" presStyleCnt="0"/>
      <dgm:spPr/>
    </dgm:pt>
  </dgm:ptLst>
  <dgm:cxnLst>
    <dgm:cxn modelId="{35BA5D42-52C6-4682-8890-417EF4382E82}" srcId="{52595D00-F8F8-4E99-8528-B8F9C8BBEB90}" destId="{4C380EFC-E575-4F21-A21E-C75767EE504C}" srcOrd="1" destOrd="0" parTransId="{7515DA6F-8F26-4A30-97B7-5F3067511410}" sibTransId="{5E631575-5E6F-46B5-BC07-7385582E1097}"/>
    <dgm:cxn modelId="{578BE413-2C03-4201-A90E-DA3461727084}" type="presOf" srcId="{8D0A2505-7832-4A08-AADC-C142C8C2598A}" destId="{550E700D-90C1-43DE-B890-5B2DA801586D}" srcOrd="0" destOrd="0" presId="urn:microsoft.com/office/officeart/2005/8/layout/pyramid2"/>
    <dgm:cxn modelId="{35A333F1-0A57-40A2-989F-74B6C4907BEA}" srcId="{52595D00-F8F8-4E99-8528-B8F9C8BBEB90}" destId="{1482E31B-C5E9-41B5-AB32-E522F1DAD086}" srcOrd="0" destOrd="0" parTransId="{F03B9257-3D87-4CB3-9D2B-843C4954F92E}" sibTransId="{DD7C6E65-F984-473A-ACAD-08C09D9D57FC}"/>
    <dgm:cxn modelId="{C3BB0286-1F36-466E-B9C5-6C9B6099EBFB}" type="presOf" srcId="{EC71E874-A39B-49B6-B4A9-2690DCF65196}" destId="{82256E78-5DA0-4918-8546-06951D0D08F8}" srcOrd="0" destOrd="0" presId="urn:microsoft.com/office/officeart/2005/8/layout/pyramid2"/>
    <dgm:cxn modelId="{44F18403-85DE-4223-B7A6-86E711F4DB98}" srcId="{52595D00-F8F8-4E99-8528-B8F9C8BBEB90}" destId="{8D0A2505-7832-4A08-AADC-C142C8C2598A}" srcOrd="3" destOrd="0" parTransId="{A7D41DCA-B2BF-41E4-8E06-73DC645E596A}" sibTransId="{673749FC-945E-44D1-86B4-A2AE60B10166}"/>
    <dgm:cxn modelId="{D5133CA7-5EFC-4BD0-8B90-ECF747280A54}" srcId="{52595D00-F8F8-4E99-8528-B8F9C8BBEB90}" destId="{EC71E874-A39B-49B6-B4A9-2690DCF65196}" srcOrd="2" destOrd="0" parTransId="{F8BE8FF4-0FCA-40A7-B554-92C0F3C395F5}" sibTransId="{9F752E57-1556-4F93-AF4E-EBDF14811C73}"/>
    <dgm:cxn modelId="{844E2004-0EEB-4C51-8912-F53F95C88BFF}" type="presOf" srcId="{52595D00-F8F8-4E99-8528-B8F9C8BBEB90}" destId="{14D0EBAE-DC5C-42AD-88DC-292850AB263D}" srcOrd="0" destOrd="0" presId="urn:microsoft.com/office/officeart/2005/8/layout/pyramid2"/>
    <dgm:cxn modelId="{B7E17486-F829-4713-A1F4-57D3CE7590C5}" type="presOf" srcId="{4C380EFC-E575-4F21-A21E-C75767EE504C}" destId="{ED92F254-1202-42E4-80AA-759DAB42563D}" srcOrd="0" destOrd="0" presId="urn:microsoft.com/office/officeart/2005/8/layout/pyramid2"/>
    <dgm:cxn modelId="{532143C9-7396-486F-BD44-9D772E40B1DA}" type="presOf" srcId="{1482E31B-C5E9-41B5-AB32-E522F1DAD086}" destId="{A8DFB374-694B-429A-A107-5E46D40776C4}" srcOrd="0" destOrd="0" presId="urn:microsoft.com/office/officeart/2005/8/layout/pyramid2"/>
    <dgm:cxn modelId="{A35C2955-EF01-43B3-9B6A-4BAC913FD8F3}" type="presParOf" srcId="{14D0EBAE-DC5C-42AD-88DC-292850AB263D}" destId="{AF20BD46-B1FB-4B7E-A7C6-C7CC365FDCEB}" srcOrd="0" destOrd="0" presId="urn:microsoft.com/office/officeart/2005/8/layout/pyramid2"/>
    <dgm:cxn modelId="{E2BD57FF-B807-46FB-906C-DB9E5184CF31}" type="presParOf" srcId="{14D0EBAE-DC5C-42AD-88DC-292850AB263D}" destId="{6F63CDF8-9DF9-47E9-B29E-12F57AAA35DF}" srcOrd="1" destOrd="0" presId="urn:microsoft.com/office/officeart/2005/8/layout/pyramid2"/>
    <dgm:cxn modelId="{1979B5AF-3CD0-4622-8B7B-88CD7129337C}" type="presParOf" srcId="{6F63CDF8-9DF9-47E9-B29E-12F57AAA35DF}" destId="{A8DFB374-694B-429A-A107-5E46D40776C4}" srcOrd="0" destOrd="0" presId="urn:microsoft.com/office/officeart/2005/8/layout/pyramid2"/>
    <dgm:cxn modelId="{CE3DE103-1935-4EB7-9545-7E5E57A7E746}" type="presParOf" srcId="{6F63CDF8-9DF9-47E9-B29E-12F57AAA35DF}" destId="{B4F7699D-84EB-4152-9F97-49C33A560857}" srcOrd="1" destOrd="0" presId="urn:microsoft.com/office/officeart/2005/8/layout/pyramid2"/>
    <dgm:cxn modelId="{60DE2629-EE06-4C65-BA99-93C5915F1331}" type="presParOf" srcId="{6F63CDF8-9DF9-47E9-B29E-12F57AAA35DF}" destId="{ED92F254-1202-42E4-80AA-759DAB42563D}" srcOrd="2" destOrd="0" presId="urn:microsoft.com/office/officeart/2005/8/layout/pyramid2"/>
    <dgm:cxn modelId="{E40ECB84-4A62-4B4C-BB5B-CEBCA34EB244}" type="presParOf" srcId="{6F63CDF8-9DF9-47E9-B29E-12F57AAA35DF}" destId="{C747CF55-7629-4921-87ED-DC94C80EF7F6}" srcOrd="3" destOrd="0" presId="urn:microsoft.com/office/officeart/2005/8/layout/pyramid2"/>
    <dgm:cxn modelId="{980382DF-FAAC-47C2-B849-676D4B40BCF4}" type="presParOf" srcId="{6F63CDF8-9DF9-47E9-B29E-12F57AAA35DF}" destId="{82256E78-5DA0-4918-8546-06951D0D08F8}" srcOrd="4" destOrd="0" presId="urn:microsoft.com/office/officeart/2005/8/layout/pyramid2"/>
    <dgm:cxn modelId="{2205B0C9-2091-46D6-900E-12853AE3E9AC}" type="presParOf" srcId="{6F63CDF8-9DF9-47E9-B29E-12F57AAA35DF}" destId="{58554185-A610-4E4E-A47A-B37D5D78C298}" srcOrd="5" destOrd="0" presId="urn:microsoft.com/office/officeart/2005/8/layout/pyramid2"/>
    <dgm:cxn modelId="{2503EA82-8CF8-4AC4-8D12-11908140F263}" type="presParOf" srcId="{6F63CDF8-9DF9-47E9-B29E-12F57AAA35DF}" destId="{550E700D-90C1-43DE-B890-5B2DA801586D}" srcOrd="6" destOrd="0" presId="urn:microsoft.com/office/officeart/2005/8/layout/pyramid2"/>
    <dgm:cxn modelId="{59CCE54F-C67E-4ACD-A362-C81084D1785F}" type="presParOf" srcId="{6F63CDF8-9DF9-47E9-B29E-12F57AAA35DF}" destId="{66A1EB2B-77B1-4490-8587-B90C73457277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50B39-81E7-46F4-B305-FC30FD28AA70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E7430-4782-401D-BC5D-4D19484D8DEC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ребенка и определение уровня реабилитационного потенциала родителей, 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индивидуальной программы раннего сопровождения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F0589-155D-44DB-97E9-9F1C6403FCBA}" type="parTrans" cxnId="{1E281429-DDFC-4407-9EF1-7BC123E6A934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BD6B7A12-2D57-4112-97B5-F9EA5B7A66A4}" type="sibTrans" cxnId="{1E281429-DDFC-4407-9EF1-7BC123E6A934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76DD729C-36FB-4131-A7C2-4ACAD86BDC1F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детей целевой категории, </a:t>
          </a:r>
        </a:p>
        <a:p>
          <a:pPr algn="ctr">
            <a:spcAft>
              <a:spcPts val="0"/>
            </a:spcAft>
          </a:pP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социальное обслуживания, </a:t>
          </a:r>
          <a:endParaRPr lang="ru-RU" sz="15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</a:pP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учетной записи ребенка в региональной базе данных 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F3AA79-1D74-4B27-90C6-90706B3FEAA3}" type="parTrans" cxnId="{CE63884A-A29C-4DB3-977E-33088D7C3B90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D18F86AC-4403-4910-BAAB-793F75C69490}" type="sibTrans" cxnId="{CE63884A-A29C-4DB3-977E-33088D7C3B90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CA046A90-93A9-442C-85D7-DBC0A1638728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программы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раннего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сопровождения ребенка,</a:t>
          </a: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контрольных срезов эффективности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документации на зачисление в стационарные реабилитационные группы 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18605-3C5D-4D29-B103-C77F0D809DC0}" type="parTrans" cxnId="{34027481-9233-44AB-B703-E84D5EA1BB9B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3C821026-F261-4B1C-83EE-46CD03D22C23}" type="sibTrans" cxnId="{34027481-9233-44AB-B703-E84D5EA1BB9B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6204BCB-8621-4330-8DFB-E2A57FE1F6A8}" type="pres">
      <dgm:prSet presAssocID="{B6350B39-81E7-46F4-B305-FC30FD28AA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3B4F94-0861-43A0-8765-ABBA0752B570}" type="pres">
      <dgm:prSet presAssocID="{76DD729C-36FB-4131-A7C2-4ACAD86BDC1F}" presName="parentLin" presStyleCnt="0"/>
      <dgm:spPr/>
    </dgm:pt>
    <dgm:pt modelId="{CF92D887-0390-47B6-98B5-00CE5CDFC97B}" type="pres">
      <dgm:prSet presAssocID="{76DD729C-36FB-4131-A7C2-4ACAD86BDC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7039BD-6922-4B32-9166-BA43FF563C4C}" type="pres">
      <dgm:prSet presAssocID="{76DD729C-36FB-4131-A7C2-4ACAD86BDC1F}" presName="parentText" presStyleLbl="node1" presStyleIdx="0" presStyleCnt="3" custScaleX="179052" custScaleY="1894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D14BC-1D8C-411D-AB95-6B53C7D1A357}" type="pres">
      <dgm:prSet presAssocID="{76DD729C-36FB-4131-A7C2-4ACAD86BDC1F}" presName="negativeSpace" presStyleCnt="0"/>
      <dgm:spPr/>
    </dgm:pt>
    <dgm:pt modelId="{FDE9969C-25AC-4AD1-B9FF-6824671AA9E3}" type="pres">
      <dgm:prSet presAssocID="{76DD729C-36FB-4131-A7C2-4ACAD86BDC1F}" presName="childText" presStyleLbl="conFgAcc1" presStyleIdx="0" presStyleCnt="3">
        <dgm:presLayoutVars>
          <dgm:bulletEnabled val="1"/>
        </dgm:presLayoutVars>
      </dgm:prSet>
      <dgm:spPr/>
    </dgm:pt>
    <dgm:pt modelId="{46B97425-8E01-4972-8509-AF2C1DD42AA7}" type="pres">
      <dgm:prSet presAssocID="{D18F86AC-4403-4910-BAAB-793F75C69490}" presName="spaceBetweenRectangles" presStyleCnt="0"/>
      <dgm:spPr/>
    </dgm:pt>
    <dgm:pt modelId="{57FBD6E9-26B3-42CE-97CD-CE6CF555658E}" type="pres">
      <dgm:prSet presAssocID="{235E7430-4782-401D-BC5D-4D19484D8DEC}" presName="parentLin" presStyleCnt="0"/>
      <dgm:spPr/>
    </dgm:pt>
    <dgm:pt modelId="{3C7077FE-FA8A-4CE4-95E0-4DDED89ECF6D}" type="pres">
      <dgm:prSet presAssocID="{235E7430-4782-401D-BC5D-4D19484D8D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820ABF-C5C5-4643-B3B1-98B92FDAC00E}" type="pres">
      <dgm:prSet presAssocID="{235E7430-4782-401D-BC5D-4D19484D8DEC}" presName="parentText" presStyleLbl="node1" presStyleIdx="1" presStyleCnt="3" custScaleX="150037" custScaleY="1948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F501C-F21F-4ACD-944A-024724813D55}" type="pres">
      <dgm:prSet presAssocID="{235E7430-4782-401D-BC5D-4D19484D8DEC}" presName="negativeSpace" presStyleCnt="0"/>
      <dgm:spPr/>
    </dgm:pt>
    <dgm:pt modelId="{3F1A0D69-867F-4865-A10C-EF85E67934CF}" type="pres">
      <dgm:prSet presAssocID="{235E7430-4782-401D-BC5D-4D19484D8DEC}" presName="childText" presStyleLbl="conFgAcc1" presStyleIdx="1" presStyleCnt="3" custLinFactNeighborX="1099" custLinFactNeighborY="-23890">
        <dgm:presLayoutVars>
          <dgm:bulletEnabled val="1"/>
        </dgm:presLayoutVars>
      </dgm:prSet>
      <dgm:spPr/>
    </dgm:pt>
    <dgm:pt modelId="{75164896-B871-4F95-855C-8E30EC31F129}" type="pres">
      <dgm:prSet presAssocID="{BD6B7A12-2D57-4112-97B5-F9EA5B7A66A4}" presName="spaceBetweenRectangles" presStyleCnt="0"/>
      <dgm:spPr/>
    </dgm:pt>
    <dgm:pt modelId="{D4D378BC-218A-4917-9736-CDA950C4329C}" type="pres">
      <dgm:prSet presAssocID="{CA046A90-93A9-442C-85D7-DBC0A1638728}" presName="parentLin" presStyleCnt="0"/>
      <dgm:spPr/>
    </dgm:pt>
    <dgm:pt modelId="{025240BF-D179-4794-908D-93D4C863BAF8}" type="pres">
      <dgm:prSet presAssocID="{CA046A90-93A9-442C-85D7-DBC0A163872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D86F668-0804-424A-A514-3CC0ADD11513}" type="pres">
      <dgm:prSet presAssocID="{CA046A90-93A9-442C-85D7-DBC0A1638728}" presName="parentText" presStyleLbl="node1" presStyleIdx="2" presStyleCnt="3" custScaleX="142857" custScaleY="226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1469A-9CAD-4C6B-AB15-1E9831FE06A6}" type="pres">
      <dgm:prSet presAssocID="{CA046A90-93A9-442C-85D7-DBC0A1638728}" presName="negativeSpace" presStyleCnt="0"/>
      <dgm:spPr/>
    </dgm:pt>
    <dgm:pt modelId="{4D52175F-67E2-4F0D-8563-0C7EBE4D29F2}" type="pres">
      <dgm:prSet presAssocID="{CA046A90-93A9-442C-85D7-DBC0A1638728}" presName="childText" presStyleLbl="conFgAcc1" presStyleIdx="2" presStyleCnt="3" custScaleY="124722" custLinFactNeighborX="-754" custLinFactNeighborY="-24316">
        <dgm:presLayoutVars>
          <dgm:bulletEnabled val="1"/>
        </dgm:presLayoutVars>
      </dgm:prSet>
      <dgm:spPr/>
    </dgm:pt>
  </dgm:ptLst>
  <dgm:cxnLst>
    <dgm:cxn modelId="{FFEBD79F-94F4-4554-9782-659784CD3A78}" type="presOf" srcId="{CA046A90-93A9-442C-85D7-DBC0A1638728}" destId="{BD86F668-0804-424A-A514-3CC0ADD11513}" srcOrd="1" destOrd="0" presId="urn:microsoft.com/office/officeart/2005/8/layout/list1"/>
    <dgm:cxn modelId="{1E281429-DDFC-4407-9EF1-7BC123E6A934}" srcId="{B6350B39-81E7-46F4-B305-FC30FD28AA70}" destId="{235E7430-4782-401D-BC5D-4D19484D8DEC}" srcOrd="1" destOrd="0" parTransId="{E5AF0589-155D-44DB-97E9-9F1C6403FCBA}" sibTransId="{BD6B7A12-2D57-4112-97B5-F9EA5B7A66A4}"/>
    <dgm:cxn modelId="{D6FA2152-3EB9-4057-9EFE-7515A1A4BB4B}" type="presOf" srcId="{76DD729C-36FB-4131-A7C2-4ACAD86BDC1F}" destId="{687039BD-6922-4B32-9166-BA43FF563C4C}" srcOrd="1" destOrd="0" presId="urn:microsoft.com/office/officeart/2005/8/layout/list1"/>
    <dgm:cxn modelId="{58CCC376-1600-4574-9F93-63EEA411B57E}" type="presOf" srcId="{B6350B39-81E7-46F4-B305-FC30FD28AA70}" destId="{A6204BCB-8621-4330-8DFB-E2A57FE1F6A8}" srcOrd="0" destOrd="0" presId="urn:microsoft.com/office/officeart/2005/8/layout/list1"/>
    <dgm:cxn modelId="{801EE5B7-9172-47B6-9FDA-BDE791DE0123}" type="presOf" srcId="{235E7430-4782-401D-BC5D-4D19484D8DEC}" destId="{3C7077FE-FA8A-4CE4-95E0-4DDED89ECF6D}" srcOrd="0" destOrd="0" presId="urn:microsoft.com/office/officeart/2005/8/layout/list1"/>
    <dgm:cxn modelId="{341ABF86-150D-4BB7-9E09-4EFEF119CFC7}" type="presOf" srcId="{CA046A90-93A9-442C-85D7-DBC0A1638728}" destId="{025240BF-D179-4794-908D-93D4C863BAF8}" srcOrd="0" destOrd="0" presId="urn:microsoft.com/office/officeart/2005/8/layout/list1"/>
    <dgm:cxn modelId="{34027481-9233-44AB-B703-E84D5EA1BB9B}" srcId="{B6350B39-81E7-46F4-B305-FC30FD28AA70}" destId="{CA046A90-93A9-442C-85D7-DBC0A1638728}" srcOrd="2" destOrd="0" parTransId="{7A118605-3C5D-4D29-B103-C77F0D809DC0}" sibTransId="{3C821026-F261-4B1C-83EE-46CD03D22C23}"/>
    <dgm:cxn modelId="{C059DA6C-CFCF-40A7-A189-FED8758EC4ED}" type="presOf" srcId="{76DD729C-36FB-4131-A7C2-4ACAD86BDC1F}" destId="{CF92D887-0390-47B6-98B5-00CE5CDFC97B}" srcOrd="0" destOrd="0" presId="urn:microsoft.com/office/officeart/2005/8/layout/list1"/>
    <dgm:cxn modelId="{CE63884A-A29C-4DB3-977E-33088D7C3B90}" srcId="{B6350B39-81E7-46F4-B305-FC30FD28AA70}" destId="{76DD729C-36FB-4131-A7C2-4ACAD86BDC1F}" srcOrd="0" destOrd="0" parTransId="{F0F3AA79-1D74-4B27-90C6-90706B3FEAA3}" sibTransId="{D18F86AC-4403-4910-BAAB-793F75C69490}"/>
    <dgm:cxn modelId="{4F100F63-7BA0-43E5-BC2B-78C37FF245E4}" type="presOf" srcId="{235E7430-4782-401D-BC5D-4D19484D8DEC}" destId="{E2820ABF-C5C5-4643-B3B1-98B92FDAC00E}" srcOrd="1" destOrd="0" presId="urn:microsoft.com/office/officeart/2005/8/layout/list1"/>
    <dgm:cxn modelId="{51086E80-B882-4D04-A9E3-EEF30FC92CC3}" type="presParOf" srcId="{A6204BCB-8621-4330-8DFB-E2A57FE1F6A8}" destId="{C03B4F94-0861-43A0-8765-ABBA0752B570}" srcOrd="0" destOrd="0" presId="urn:microsoft.com/office/officeart/2005/8/layout/list1"/>
    <dgm:cxn modelId="{4B28ABC2-F161-465C-ADA6-D842ED043CE7}" type="presParOf" srcId="{C03B4F94-0861-43A0-8765-ABBA0752B570}" destId="{CF92D887-0390-47B6-98B5-00CE5CDFC97B}" srcOrd="0" destOrd="0" presId="urn:microsoft.com/office/officeart/2005/8/layout/list1"/>
    <dgm:cxn modelId="{CC6C5B96-553A-4E9F-8226-E2C85D9FC688}" type="presParOf" srcId="{C03B4F94-0861-43A0-8765-ABBA0752B570}" destId="{687039BD-6922-4B32-9166-BA43FF563C4C}" srcOrd="1" destOrd="0" presId="urn:microsoft.com/office/officeart/2005/8/layout/list1"/>
    <dgm:cxn modelId="{F4CFBAD5-1E5D-4E97-8832-950E3469D7B8}" type="presParOf" srcId="{A6204BCB-8621-4330-8DFB-E2A57FE1F6A8}" destId="{9C6D14BC-1D8C-411D-AB95-6B53C7D1A357}" srcOrd="1" destOrd="0" presId="urn:microsoft.com/office/officeart/2005/8/layout/list1"/>
    <dgm:cxn modelId="{986A2ECD-6C93-427B-A255-41EFAF927FF0}" type="presParOf" srcId="{A6204BCB-8621-4330-8DFB-E2A57FE1F6A8}" destId="{FDE9969C-25AC-4AD1-B9FF-6824671AA9E3}" srcOrd="2" destOrd="0" presId="urn:microsoft.com/office/officeart/2005/8/layout/list1"/>
    <dgm:cxn modelId="{BEFCD0F0-FF35-4701-B126-9654FB542A1D}" type="presParOf" srcId="{A6204BCB-8621-4330-8DFB-E2A57FE1F6A8}" destId="{46B97425-8E01-4972-8509-AF2C1DD42AA7}" srcOrd="3" destOrd="0" presId="urn:microsoft.com/office/officeart/2005/8/layout/list1"/>
    <dgm:cxn modelId="{11E07F63-E2E0-4159-AFB1-741EC3C6B46D}" type="presParOf" srcId="{A6204BCB-8621-4330-8DFB-E2A57FE1F6A8}" destId="{57FBD6E9-26B3-42CE-97CD-CE6CF555658E}" srcOrd="4" destOrd="0" presId="urn:microsoft.com/office/officeart/2005/8/layout/list1"/>
    <dgm:cxn modelId="{3A19D9B0-91AB-4B26-8B87-1C89FA5482A2}" type="presParOf" srcId="{57FBD6E9-26B3-42CE-97CD-CE6CF555658E}" destId="{3C7077FE-FA8A-4CE4-95E0-4DDED89ECF6D}" srcOrd="0" destOrd="0" presId="urn:microsoft.com/office/officeart/2005/8/layout/list1"/>
    <dgm:cxn modelId="{281ABFE9-0B01-48AA-992C-0CD334E13F00}" type="presParOf" srcId="{57FBD6E9-26B3-42CE-97CD-CE6CF555658E}" destId="{E2820ABF-C5C5-4643-B3B1-98B92FDAC00E}" srcOrd="1" destOrd="0" presId="urn:microsoft.com/office/officeart/2005/8/layout/list1"/>
    <dgm:cxn modelId="{EB86147C-7A81-486F-BC82-162C0857D075}" type="presParOf" srcId="{A6204BCB-8621-4330-8DFB-E2A57FE1F6A8}" destId="{0A8F501C-F21F-4ACD-944A-024724813D55}" srcOrd="5" destOrd="0" presId="urn:microsoft.com/office/officeart/2005/8/layout/list1"/>
    <dgm:cxn modelId="{9FFBFE89-F9C9-4DE4-8F61-F8E9E142A30E}" type="presParOf" srcId="{A6204BCB-8621-4330-8DFB-E2A57FE1F6A8}" destId="{3F1A0D69-867F-4865-A10C-EF85E67934CF}" srcOrd="6" destOrd="0" presId="urn:microsoft.com/office/officeart/2005/8/layout/list1"/>
    <dgm:cxn modelId="{92544CEC-20DA-4916-933D-16E73013868B}" type="presParOf" srcId="{A6204BCB-8621-4330-8DFB-E2A57FE1F6A8}" destId="{75164896-B871-4F95-855C-8E30EC31F129}" srcOrd="7" destOrd="0" presId="urn:microsoft.com/office/officeart/2005/8/layout/list1"/>
    <dgm:cxn modelId="{3C7A8338-6098-47E0-A25B-772AAD4EAB7D}" type="presParOf" srcId="{A6204BCB-8621-4330-8DFB-E2A57FE1F6A8}" destId="{D4D378BC-218A-4917-9736-CDA950C4329C}" srcOrd="8" destOrd="0" presId="urn:microsoft.com/office/officeart/2005/8/layout/list1"/>
    <dgm:cxn modelId="{985CA171-D5B4-449F-8828-AC22B63E3862}" type="presParOf" srcId="{D4D378BC-218A-4917-9736-CDA950C4329C}" destId="{025240BF-D179-4794-908D-93D4C863BAF8}" srcOrd="0" destOrd="0" presId="urn:microsoft.com/office/officeart/2005/8/layout/list1"/>
    <dgm:cxn modelId="{6CA3316A-1C15-4315-9989-14126BD62919}" type="presParOf" srcId="{D4D378BC-218A-4917-9736-CDA950C4329C}" destId="{BD86F668-0804-424A-A514-3CC0ADD11513}" srcOrd="1" destOrd="0" presId="urn:microsoft.com/office/officeart/2005/8/layout/list1"/>
    <dgm:cxn modelId="{43D0B5CD-64E6-4989-AC05-AD9863E90A43}" type="presParOf" srcId="{A6204BCB-8621-4330-8DFB-E2A57FE1F6A8}" destId="{4CE1469A-9CAD-4C6B-AB15-1E9831FE06A6}" srcOrd="9" destOrd="0" presId="urn:microsoft.com/office/officeart/2005/8/layout/list1"/>
    <dgm:cxn modelId="{80535D75-D538-4108-A620-B4D0FC304CC0}" type="presParOf" srcId="{A6204BCB-8621-4330-8DFB-E2A57FE1F6A8}" destId="{4D52175F-67E2-4F0D-8563-0C7EBE4D29F2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50B39-81E7-46F4-B305-FC30FD28AA70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E7430-4782-401D-BC5D-4D19484D8DE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содействия в разработке мероприятий индивидуальной программы раннего сопровождения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 algn="ctr">
            <a:spcAft>
              <a:spcPts val="0"/>
            </a:spcAft>
          </a:pP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экспертная оценка выполнения индивидуальных программ раннего сопровождения</a:t>
          </a:r>
        </a:p>
      </dgm:t>
    </dgm:pt>
    <dgm:pt modelId="{E5AF0589-155D-44DB-97E9-9F1C6403FCBA}" type="parTrans" cxnId="{1E281429-DDFC-4407-9EF1-7BC123E6A934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BD6B7A12-2D57-4112-97B5-F9EA5B7A66A4}" type="sibTrans" cxnId="{1E281429-DDFC-4407-9EF1-7BC123E6A934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76DD729C-36FB-4131-A7C2-4ACAD86BDC1F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консультаций кураторов по вопросам организации первичной встречи с семьей, </a:t>
          </a:r>
          <a:endParaRPr lang="ru-RU" sz="15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</a:pP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первичной диагностики ребенка для определения заказа на услуги ранней помощи</a:t>
          </a:r>
        </a:p>
      </dgm:t>
    </dgm:pt>
    <dgm:pt modelId="{F0F3AA79-1D74-4B27-90C6-90706B3FEAA3}" type="parTrans" cxnId="{CE63884A-A29C-4DB3-977E-33088D7C3B90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D18F86AC-4403-4910-BAAB-793F75C69490}" type="sibTrans" cxnId="{CE63884A-A29C-4DB3-977E-33088D7C3B90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CA046A90-93A9-442C-85D7-DBC0A1638728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Профильное консультирование кураторов, членов семей целевой категории, </a:t>
          </a:r>
          <a:endParaRPr lang="ru-RU" sz="1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выездов по работе со случаем, </a:t>
          </a:r>
          <a:endParaRPr lang="ru-RU" sz="1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курсовой подготовки кураторов, </a:t>
          </a:r>
          <a:endParaRPr lang="ru-RU" sz="1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рейтингов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18605-3C5D-4D29-B103-C77F0D809DC0}" type="parTrans" cxnId="{34027481-9233-44AB-B703-E84D5EA1BB9B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3C821026-F261-4B1C-83EE-46CD03D22C23}" type="sibTrans" cxnId="{34027481-9233-44AB-B703-E84D5EA1BB9B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6204BCB-8621-4330-8DFB-E2A57FE1F6A8}" type="pres">
      <dgm:prSet presAssocID="{B6350B39-81E7-46F4-B305-FC30FD28AA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3B4F94-0861-43A0-8765-ABBA0752B570}" type="pres">
      <dgm:prSet presAssocID="{76DD729C-36FB-4131-A7C2-4ACAD86BDC1F}" presName="parentLin" presStyleCnt="0"/>
      <dgm:spPr/>
    </dgm:pt>
    <dgm:pt modelId="{CF92D887-0390-47B6-98B5-00CE5CDFC97B}" type="pres">
      <dgm:prSet presAssocID="{76DD729C-36FB-4131-A7C2-4ACAD86BDC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7039BD-6922-4B32-9166-BA43FF563C4C}" type="pres">
      <dgm:prSet presAssocID="{76DD729C-36FB-4131-A7C2-4ACAD86BDC1F}" presName="parentText" presStyleLbl="node1" presStyleIdx="0" presStyleCnt="3" custScaleX="161967" custScaleY="357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D14BC-1D8C-411D-AB95-6B53C7D1A357}" type="pres">
      <dgm:prSet presAssocID="{76DD729C-36FB-4131-A7C2-4ACAD86BDC1F}" presName="negativeSpace" presStyleCnt="0"/>
      <dgm:spPr/>
    </dgm:pt>
    <dgm:pt modelId="{FDE9969C-25AC-4AD1-B9FF-6824671AA9E3}" type="pres">
      <dgm:prSet presAssocID="{76DD729C-36FB-4131-A7C2-4ACAD86BDC1F}" presName="childText" presStyleLbl="conFgAcc1" presStyleIdx="0" presStyleCnt="3" custScaleY="130012">
        <dgm:presLayoutVars>
          <dgm:bulletEnabled val="1"/>
        </dgm:presLayoutVars>
      </dgm:prSet>
      <dgm:spPr/>
    </dgm:pt>
    <dgm:pt modelId="{46B97425-8E01-4972-8509-AF2C1DD42AA7}" type="pres">
      <dgm:prSet presAssocID="{D18F86AC-4403-4910-BAAB-793F75C69490}" presName="spaceBetweenRectangles" presStyleCnt="0"/>
      <dgm:spPr/>
    </dgm:pt>
    <dgm:pt modelId="{57FBD6E9-26B3-42CE-97CD-CE6CF555658E}" type="pres">
      <dgm:prSet presAssocID="{235E7430-4782-401D-BC5D-4D19484D8DEC}" presName="parentLin" presStyleCnt="0"/>
      <dgm:spPr/>
    </dgm:pt>
    <dgm:pt modelId="{3C7077FE-FA8A-4CE4-95E0-4DDED89ECF6D}" type="pres">
      <dgm:prSet presAssocID="{235E7430-4782-401D-BC5D-4D19484D8D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820ABF-C5C5-4643-B3B1-98B92FDAC00E}" type="pres">
      <dgm:prSet presAssocID="{235E7430-4782-401D-BC5D-4D19484D8DEC}" presName="parentText" presStyleLbl="node1" presStyleIdx="1" presStyleCnt="3" custScaleX="150037" custScaleY="309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F501C-F21F-4ACD-944A-024724813D55}" type="pres">
      <dgm:prSet presAssocID="{235E7430-4782-401D-BC5D-4D19484D8DEC}" presName="negativeSpace" presStyleCnt="0"/>
      <dgm:spPr/>
    </dgm:pt>
    <dgm:pt modelId="{3F1A0D69-867F-4865-A10C-EF85E67934CF}" type="pres">
      <dgm:prSet presAssocID="{235E7430-4782-401D-BC5D-4D19484D8DEC}" presName="childText" presStyleLbl="conFgAcc1" presStyleIdx="1" presStyleCnt="3" custScaleY="110945" custLinFactNeighborX="1099" custLinFactNeighborY="-23890">
        <dgm:presLayoutVars>
          <dgm:bulletEnabled val="1"/>
        </dgm:presLayoutVars>
      </dgm:prSet>
      <dgm:spPr/>
    </dgm:pt>
    <dgm:pt modelId="{75164896-B871-4F95-855C-8E30EC31F129}" type="pres">
      <dgm:prSet presAssocID="{BD6B7A12-2D57-4112-97B5-F9EA5B7A66A4}" presName="spaceBetweenRectangles" presStyleCnt="0"/>
      <dgm:spPr/>
    </dgm:pt>
    <dgm:pt modelId="{D4D378BC-218A-4917-9736-CDA950C4329C}" type="pres">
      <dgm:prSet presAssocID="{CA046A90-93A9-442C-85D7-DBC0A1638728}" presName="parentLin" presStyleCnt="0"/>
      <dgm:spPr/>
    </dgm:pt>
    <dgm:pt modelId="{025240BF-D179-4794-908D-93D4C863BAF8}" type="pres">
      <dgm:prSet presAssocID="{CA046A90-93A9-442C-85D7-DBC0A163872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D86F668-0804-424A-A514-3CC0ADD11513}" type="pres">
      <dgm:prSet presAssocID="{CA046A90-93A9-442C-85D7-DBC0A1638728}" presName="parentText" presStyleLbl="node1" presStyleIdx="2" presStyleCnt="3" custScaleX="142857" custScaleY="372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1469A-9CAD-4C6B-AB15-1E9831FE06A6}" type="pres">
      <dgm:prSet presAssocID="{CA046A90-93A9-442C-85D7-DBC0A1638728}" presName="negativeSpace" presStyleCnt="0"/>
      <dgm:spPr/>
    </dgm:pt>
    <dgm:pt modelId="{4D52175F-67E2-4F0D-8563-0C7EBE4D29F2}" type="pres">
      <dgm:prSet presAssocID="{CA046A90-93A9-442C-85D7-DBC0A1638728}" presName="childText" presStyleLbl="conFgAcc1" presStyleIdx="2" presStyleCnt="3" custScaleY="124722" custLinFactNeighborX="-754" custLinFactNeighborY="-24316">
        <dgm:presLayoutVars>
          <dgm:bulletEnabled val="1"/>
        </dgm:presLayoutVars>
      </dgm:prSet>
      <dgm:spPr/>
    </dgm:pt>
  </dgm:ptLst>
  <dgm:cxnLst>
    <dgm:cxn modelId="{010E1739-1424-4C08-9BDC-FC369E9DA158}" type="presOf" srcId="{B6350B39-81E7-46F4-B305-FC30FD28AA70}" destId="{A6204BCB-8621-4330-8DFB-E2A57FE1F6A8}" srcOrd="0" destOrd="0" presId="urn:microsoft.com/office/officeart/2005/8/layout/list1"/>
    <dgm:cxn modelId="{28C11F82-F28F-4F14-B857-DA9E5149F258}" type="presOf" srcId="{235E7430-4782-401D-BC5D-4D19484D8DEC}" destId="{3C7077FE-FA8A-4CE4-95E0-4DDED89ECF6D}" srcOrd="0" destOrd="0" presId="urn:microsoft.com/office/officeart/2005/8/layout/list1"/>
    <dgm:cxn modelId="{1E281429-DDFC-4407-9EF1-7BC123E6A934}" srcId="{B6350B39-81E7-46F4-B305-FC30FD28AA70}" destId="{235E7430-4782-401D-BC5D-4D19484D8DEC}" srcOrd="1" destOrd="0" parTransId="{E5AF0589-155D-44DB-97E9-9F1C6403FCBA}" sibTransId="{BD6B7A12-2D57-4112-97B5-F9EA5B7A66A4}"/>
    <dgm:cxn modelId="{63C3DBEE-3A77-4696-B62D-FF3B293C0F31}" type="presOf" srcId="{235E7430-4782-401D-BC5D-4D19484D8DEC}" destId="{E2820ABF-C5C5-4643-B3B1-98B92FDAC00E}" srcOrd="1" destOrd="0" presId="urn:microsoft.com/office/officeart/2005/8/layout/list1"/>
    <dgm:cxn modelId="{33110AC7-7D28-4079-AC53-7B6888912B39}" type="presOf" srcId="{CA046A90-93A9-442C-85D7-DBC0A1638728}" destId="{BD86F668-0804-424A-A514-3CC0ADD11513}" srcOrd="1" destOrd="0" presId="urn:microsoft.com/office/officeart/2005/8/layout/list1"/>
    <dgm:cxn modelId="{CE63884A-A29C-4DB3-977E-33088D7C3B90}" srcId="{B6350B39-81E7-46F4-B305-FC30FD28AA70}" destId="{76DD729C-36FB-4131-A7C2-4ACAD86BDC1F}" srcOrd="0" destOrd="0" parTransId="{F0F3AA79-1D74-4B27-90C6-90706B3FEAA3}" sibTransId="{D18F86AC-4403-4910-BAAB-793F75C69490}"/>
    <dgm:cxn modelId="{60C17C49-9AC8-4A90-98AD-D87A835395C4}" type="presOf" srcId="{76DD729C-36FB-4131-A7C2-4ACAD86BDC1F}" destId="{687039BD-6922-4B32-9166-BA43FF563C4C}" srcOrd="1" destOrd="0" presId="urn:microsoft.com/office/officeart/2005/8/layout/list1"/>
    <dgm:cxn modelId="{34027481-9233-44AB-B703-E84D5EA1BB9B}" srcId="{B6350B39-81E7-46F4-B305-FC30FD28AA70}" destId="{CA046A90-93A9-442C-85D7-DBC0A1638728}" srcOrd="2" destOrd="0" parTransId="{7A118605-3C5D-4D29-B103-C77F0D809DC0}" sibTransId="{3C821026-F261-4B1C-83EE-46CD03D22C23}"/>
    <dgm:cxn modelId="{46CD99C1-B71A-4561-8FAC-36FF4722D3AE}" type="presOf" srcId="{CA046A90-93A9-442C-85D7-DBC0A1638728}" destId="{025240BF-D179-4794-908D-93D4C863BAF8}" srcOrd="0" destOrd="0" presId="urn:microsoft.com/office/officeart/2005/8/layout/list1"/>
    <dgm:cxn modelId="{50CBDA5E-606A-4522-A4EB-CB5A1A9B6763}" type="presOf" srcId="{76DD729C-36FB-4131-A7C2-4ACAD86BDC1F}" destId="{CF92D887-0390-47B6-98B5-00CE5CDFC97B}" srcOrd="0" destOrd="0" presId="urn:microsoft.com/office/officeart/2005/8/layout/list1"/>
    <dgm:cxn modelId="{7C4D9EAF-8ADE-4C4A-A97A-E128A7706168}" type="presParOf" srcId="{A6204BCB-8621-4330-8DFB-E2A57FE1F6A8}" destId="{C03B4F94-0861-43A0-8765-ABBA0752B570}" srcOrd="0" destOrd="0" presId="urn:microsoft.com/office/officeart/2005/8/layout/list1"/>
    <dgm:cxn modelId="{E6930C5E-81B4-4A19-A48F-32C3288A80E1}" type="presParOf" srcId="{C03B4F94-0861-43A0-8765-ABBA0752B570}" destId="{CF92D887-0390-47B6-98B5-00CE5CDFC97B}" srcOrd="0" destOrd="0" presId="urn:microsoft.com/office/officeart/2005/8/layout/list1"/>
    <dgm:cxn modelId="{BACBA455-E40D-464B-B936-5123F65E4477}" type="presParOf" srcId="{C03B4F94-0861-43A0-8765-ABBA0752B570}" destId="{687039BD-6922-4B32-9166-BA43FF563C4C}" srcOrd="1" destOrd="0" presId="urn:microsoft.com/office/officeart/2005/8/layout/list1"/>
    <dgm:cxn modelId="{ABDDD5ED-FB8B-45BE-B13D-F251FA98D758}" type="presParOf" srcId="{A6204BCB-8621-4330-8DFB-E2A57FE1F6A8}" destId="{9C6D14BC-1D8C-411D-AB95-6B53C7D1A357}" srcOrd="1" destOrd="0" presId="urn:microsoft.com/office/officeart/2005/8/layout/list1"/>
    <dgm:cxn modelId="{CBA3D540-D905-4194-8A2B-248861D0303C}" type="presParOf" srcId="{A6204BCB-8621-4330-8DFB-E2A57FE1F6A8}" destId="{FDE9969C-25AC-4AD1-B9FF-6824671AA9E3}" srcOrd="2" destOrd="0" presId="urn:microsoft.com/office/officeart/2005/8/layout/list1"/>
    <dgm:cxn modelId="{144288D6-84A5-4E11-982E-A7DF0BE52BAF}" type="presParOf" srcId="{A6204BCB-8621-4330-8DFB-E2A57FE1F6A8}" destId="{46B97425-8E01-4972-8509-AF2C1DD42AA7}" srcOrd="3" destOrd="0" presId="urn:microsoft.com/office/officeart/2005/8/layout/list1"/>
    <dgm:cxn modelId="{ED7D2C47-6A17-4234-8102-63C5EF724825}" type="presParOf" srcId="{A6204BCB-8621-4330-8DFB-E2A57FE1F6A8}" destId="{57FBD6E9-26B3-42CE-97CD-CE6CF555658E}" srcOrd="4" destOrd="0" presId="urn:microsoft.com/office/officeart/2005/8/layout/list1"/>
    <dgm:cxn modelId="{152BF3AE-DB4F-4B8E-BF50-D262EFC5F47E}" type="presParOf" srcId="{57FBD6E9-26B3-42CE-97CD-CE6CF555658E}" destId="{3C7077FE-FA8A-4CE4-95E0-4DDED89ECF6D}" srcOrd="0" destOrd="0" presId="urn:microsoft.com/office/officeart/2005/8/layout/list1"/>
    <dgm:cxn modelId="{8F36B1C9-2ACC-4E36-BB1F-6FC056163A7B}" type="presParOf" srcId="{57FBD6E9-26B3-42CE-97CD-CE6CF555658E}" destId="{E2820ABF-C5C5-4643-B3B1-98B92FDAC00E}" srcOrd="1" destOrd="0" presId="urn:microsoft.com/office/officeart/2005/8/layout/list1"/>
    <dgm:cxn modelId="{04BA935D-D9E2-4E5A-89DF-8C8C81587896}" type="presParOf" srcId="{A6204BCB-8621-4330-8DFB-E2A57FE1F6A8}" destId="{0A8F501C-F21F-4ACD-944A-024724813D55}" srcOrd="5" destOrd="0" presId="urn:microsoft.com/office/officeart/2005/8/layout/list1"/>
    <dgm:cxn modelId="{15A4A865-728B-418F-A8AB-0D3D836788F8}" type="presParOf" srcId="{A6204BCB-8621-4330-8DFB-E2A57FE1F6A8}" destId="{3F1A0D69-867F-4865-A10C-EF85E67934CF}" srcOrd="6" destOrd="0" presId="urn:microsoft.com/office/officeart/2005/8/layout/list1"/>
    <dgm:cxn modelId="{CC0333B1-A012-447D-9A5D-2E0499913AA5}" type="presParOf" srcId="{A6204BCB-8621-4330-8DFB-E2A57FE1F6A8}" destId="{75164896-B871-4F95-855C-8E30EC31F129}" srcOrd="7" destOrd="0" presId="urn:microsoft.com/office/officeart/2005/8/layout/list1"/>
    <dgm:cxn modelId="{01D4D524-7DF1-49C7-875D-C62ED97BF076}" type="presParOf" srcId="{A6204BCB-8621-4330-8DFB-E2A57FE1F6A8}" destId="{D4D378BC-218A-4917-9736-CDA950C4329C}" srcOrd="8" destOrd="0" presId="urn:microsoft.com/office/officeart/2005/8/layout/list1"/>
    <dgm:cxn modelId="{316AAA97-521B-4E56-B190-C46258C72633}" type="presParOf" srcId="{D4D378BC-218A-4917-9736-CDA950C4329C}" destId="{025240BF-D179-4794-908D-93D4C863BAF8}" srcOrd="0" destOrd="0" presId="urn:microsoft.com/office/officeart/2005/8/layout/list1"/>
    <dgm:cxn modelId="{0C7A01FE-2ABF-4B2A-8D3F-D6AAC625FA72}" type="presParOf" srcId="{D4D378BC-218A-4917-9736-CDA950C4329C}" destId="{BD86F668-0804-424A-A514-3CC0ADD11513}" srcOrd="1" destOrd="0" presId="urn:microsoft.com/office/officeart/2005/8/layout/list1"/>
    <dgm:cxn modelId="{EA4A9462-C1A5-4598-9C96-C8FE460F370E}" type="presParOf" srcId="{A6204BCB-8621-4330-8DFB-E2A57FE1F6A8}" destId="{4CE1469A-9CAD-4C6B-AB15-1E9831FE06A6}" srcOrd="9" destOrd="0" presId="urn:microsoft.com/office/officeart/2005/8/layout/list1"/>
    <dgm:cxn modelId="{B54D01E9-3FBC-4460-BAB8-A77B03569D8E}" type="presParOf" srcId="{A6204BCB-8621-4330-8DFB-E2A57FE1F6A8}" destId="{4D52175F-67E2-4F0D-8563-0C7EBE4D29F2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350B39-81E7-46F4-B305-FC30FD28AA70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E7430-4782-401D-BC5D-4D19484D8DE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единой автоматизированной информационной базы данных детей в возрасте от 0 до 4 лет с нарушениями развития или риском их появления</a:t>
          </a:r>
        </a:p>
      </dgm:t>
    </dgm:pt>
    <dgm:pt modelId="{E5AF0589-155D-44DB-97E9-9F1C6403FCBA}" type="parTrans" cxnId="{1E281429-DDFC-4407-9EF1-7BC123E6A934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BD6B7A12-2D57-4112-97B5-F9EA5B7A66A4}" type="sibTrans" cxnId="{1E281429-DDFC-4407-9EF1-7BC123E6A934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76DD729C-36FB-4131-A7C2-4ACAD86BDC1F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Обобщение практик работы кураторов и полипрофильных служб в региональную методическую копилку раннего сопровождения</a:t>
          </a:r>
        </a:p>
      </dgm:t>
    </dgm:pt>
    <dgm:pt modelId="{F0F3AA79-1D74-4B27-90C6-90706B3FEAA3}" type="parTrans" cxnId="{CE63884A-A29C-4DB3-977E-33088D7C3B90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D18F86AC-4403-4910-BAAB-793F75C69490}" type="sibTrans" cxnId="{CE63884A-A29C-4DB3-977E-33088D7C3B90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CA046A90-93A9-442C-85D7-DBC0A163872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областных и межмуниципальных семинаров-практикумов по обмену эффективными технологиями и методиками работы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18605-3C5D-4D29-B103-C77F0D809DC0}" type="parTrans" cxnId="{34027481-9233-44AB-B703-E84D5EA1BB9B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3C821026-F261-4B1C-83EE-46CD03D22C23}" type="sibTrans" cxnId="{34027481-9233-44AB-B703-E84D5EA1BB9B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6204BCB-8621-4330-8DFB-E2A57FE1F6A8}" type="pres">
      <dgm:prSet presAssocID="{B6350B39-81E7-46F4-B305-FC30FD28AA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3B4F94-0861-43A0-8765-ABBA0752B570}" type="pres">
      <dgm:prSet presAssocID="{76DD729C-36FB-4131-A7C2-4ACAD86BDC1F}" presName="parentLin" presStyleCnt="0"/>
      <dgm:spPr/>
    </dgm:pt>
    <dgm:pt modelId="{CF92D887-0390-47B6-98B5-00CE5CDFC97B}" type="pres">
      <dgm:prSet presAssocID="{76DD729C-36FB-4131-A7C2-4ACAD86BDC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7039BD-6922-4B32-9166-BA43FF563C4C}" type="pres">
      <dgm:prSet presAssocID="{76DD729C-36FB-4131-A7C2-4ACAD86BDC1F}" presName="parentText" presStyleLbl="node1" presStyleIdx="0" presStyleCnt="3" custScaleX="150037" custScaleY="209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D14BC-1D8C-411D-AB95-6B53C7D1A357}" type="pres">
      <dgm:prSet presAssocID="{76DD729C-36FB-4131-A7C2-4ACAD86BDC1F}" presName="negativeSpace" presStyleCnt="0"/>
      <dgm:spPr/>
    </dgm:pt>
    <dgm:pt modelId="{FDE9969C-25AC-4AD1-B9FF-6824671AA9E3}" type="pres">
      <dgm:prSet presAssocID="{76DD729C-36FB-4131-A7C2-4ACAD86BDC1F}" presName="childText" presStyleLbl="conFgAcc1" presStyleIdx="0" presStyleCnt="3" custScaleY="130012">
        <dgm:presLayoutVars>
          <dgm:bulletEnabled val="1"/>
        </dgm:presLayoutVars>
      </dgm:prSet>
      <dgm:spPr/>
    </dgm:pt>
    <dgm:pt modelId="{46B97425-8E01-4972-8509-AF2C1DD42AA7}" type="pres">
      <dgm:prSet presAssocID="{D18F86AC-4403-4910-BAAB-793F75C69490}" presName="spaceBetweenRectangles" presStyleCnt="0"/>
      <dgm:spPr/>
    </dgm:pt>
    <dgm:pt modelId="{57FBD6E9-26B3-42CE-97CD-CE6CF555658E}" type="pres">
      <dgm:prSet presAssocID="{235E7430-4782-401D-BC5D-4D19484D8DEC}" presName="parentLin" presStyleCnt="0"/>
      <dgm:spPr/>
    </dgm:pt>
    <dgm:pt modelId="{3C7077FE-FA8A-4CE4-95E0-4DDED89ECF6D}" type="pres">
      <dgm:prSet presAssocID="{235E7430-4782-401D-BC5D-4D19484D8D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820ABF-C5C5-4643-B3B1-98B92FDAC00E}" type="pres">
      <dgm:prSet presAssocID="{235E7430-4782-401D-BC5D-4D19484D8DEC}" presName="parentText" presStyleLbl="node1" presStyleIdx="1" presStyleCnt="3" custScaleX="150037" custScaleY="249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F501C-F21F-4ACD-944A-024724813D55}" type="pres">
      <dgm:prSet presAssocID="{235E7430-4782-401D-BC5D-4D19484D8DEC}" presName="negativeSpace" presStyleCnt="0"/>
      <dgm:spPr/>
    </dgm:pt>
    <dgm:pt modelId="{3F1A0D69-867F-4865-A10C-EF85E67934CF}" type="pres">
      <dgm:prSet presAssocID="{235E7430-4782-401D-BC5D-4D19484D8DEC}" presName="childText" presStyleLbl="conFgAcc1" presStyleIdx="1" presStyleCnt="3" custScaleY="110945" custLinFactNeighborX="1099" custLinFactNeighborY="-23890">
        <dgm:presLayoutVars>
          <dgm:bulletEnabled val="1"/>
        </dgm:presLayoutVars>
      </dgm:prSet>
      <dgm:spPr/>
    </dgm:pt>
    <dgm:pt modelId="{75164896-B871-4F95-855C-8E30EC31F129}" type="pres">
      <dgm:prSet presAssocID="{BD6B7A12-2D57-4112-97B5-F9EA5B7A66A4}" presName="spaceBetweenRectangles" presStyleCnt="0"/>
      <dgm:spPr/>
    </dgm:pt>
    <dgm:pt modelId="{D4D378BC-218A-4917-9736-CDA950C4329C}" type="pres">
      <dgm:prSet presAssocID="{CA046A90-93A9-442C-85D7-DBC0A1638728}" presName="parentLin" presStyleCnt="0"/>
      <dgm:spPr/>
    </dgm:pt>
    <dgm:pt modelId="{025240BF-D179-4794-908D-93D4C863BAF8}" type="pres">
      <dgm:prSet presAssocID="{CA046A90-93A9-442C-85D7-DBC0A163872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D86F668-0804-424A-A514-3CC0ADD11513}" type="pres">
      <dgm:prSet presAssocID="{CA046A90-93A9-442C-85D7-DBC0A1638728}" presName="parentText" presStyleLbl="node1" presStyleIdx="2" presStyleCnt="3" custScaleX="142857" custScaleY="25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1469A-9CAD-4C6B-AB15-1E9831FE06A6}" type="pres">
      <dgm:prSet presAssocID="{CA046A90-93A9-442C-85D7-DBC0A1638728}" presName="negativeSpace" presStyleCnt="0"/>
      <dgm:spPr/>
    </dgm:pt>
    <dgm:pt modelId="{4D52175F-67E2-4F0D-8563-0C7EBE4D29F2}" type="pres">
      <dgm:prSet presAssocID="{CA046A90-93A9-442C-85D7-DBC0A1638728}" presName="childText" presStyleLbl="conFgAcc1" presStyleIdx="2" presStyleCnt="3" custScaleY="124722" custLinFactNeighborX="-754" custLinFactNeighborY="-24316">
        <dgm:presLayoutVars>
          <dgm:bulletEnabled val="1"/>
        </dgm:presLayoutVars>
      </dgm:prSet>
      <dgm:spPr/>
    </dgm:pt>
  </dgm:ptLst>
  <dgm:cxnLst>
    <dgm:cxn modelId="{8F311B97-A195-46EB-8FD0-B753698CDEEB}" type="presOf" srcId="{B6350B39-81E7-46F4-B305-FC30FD28AA70}" destId="{A6204BCB-8621-4330-8DFB-E2A57FE1F6A8}" srcOrd="0" destOrd="0" presId="urn:microsoft.com/office/officeart/2005/8/layout/list1"/>
    <dgm:cxn modelId="{04B0D725-0352-4F48-A6CB-BACCE29D81FC}" type="presOf" srcId="{76DD729C-36FB-4131-A7C2-4ACAD86BDC1F}" destId="{687039BD-6922-4B32-9166-BA43FF563C4C}" srcOrd="1" destOrd="0" presId="urn:microsoft.com/office/officeart/2005/8/layout/list1"/>
    <dgm:cxn modelId="{1E281429-DDFC-4407-9EF1-7BC123E6A934}" srcId="{B6350B39-81E7-46F4-B305-FC30FD28AA70}" destId="{235E7430-4782-401D-BC5D-4D19484D8DEC}" srcOrd="1" destOrd="0" parTransId="{E5AF0589-155D-44DB-97E9-9F1C6403FCBA}" sibTransId="{BD6B7A12-2D57-4112-97B5-F9EA5B7A66A4}"/>
    <dgm:cxn modelId="{CE63884A-A29C-4DB3-977E-33088D7C3B90}" srcId="{B6350B39-81E7-46F4-B305-FC30FD28AA70}" destId="{76DD729C-36FB-4131-A7C2-4ACAD86BDC1F}" srcOrd="0" destOrd="0" parTransId="{F0F3AA79-1D74-4B27-90C6-90706B3FEAA3}" sibTransId="{D18F86AC-4403-4910-BAAB-793F75C69490}"/>
    <dgm:cxn modelId="{2967506B-92EE-4574-BB9A-EC4F59E7B771}" type="presOf" srcId="{235E7430-4782-401D-BC5D-4D19484D8DEC}" destId="{E2820ABF-C5C5-4643-B3B1-98B92FDAC00E}" srcOrd="1" destOrd="0" presId="urn:microsoft.com/office/officeart/2005/8/layout/list1"/>
    <dgm:cxn modelId="{34027481-9233-44AB-B703-E84D5EA1BB9B}" srcId="{B6350B39-81E7-46F4-B305-FC30FD28AA70}" destId="{CA046A90-93A9-442C-85D7-DBC0A1638728}" srcOrd="2" destOrd="0" parTransId="{7A118605-3C5D-4D29-B103-C77F0D809DC0}" sibTransId="{3C821026-F261-4B1C-83EE-46CD03D22C23}"/>
    <dgm:cxn modelId="{F5236FCE-1A3A-4E9F-AAA0-7AE3C619D208}" type="presOf" srcId="{76DD729C-36FB-4131-A7C2-4ACAD86BDC1F}" destId="{CF92D887-0390-47B6-98B5-00CE5CDFC97B}" srcOrd="0" destOrd="0" presId="urn:microsoft.com/office/officeart/2005/8/layout/list1"/>
    <dgm:cxn modelId="{270B75F0-0695-405A-B7E5-D8DAF151DB57}" type="presOf" srcId="{CA046A90-93A9-442C-85D7-DBC0A1638728}" destId="{025240BF-D179-4794-908D-93D4C863BAF8}" srcOrd="0" destOrd="0" presId="urn:microsoft.com/office/officeart/2005/8/layout/list1"/>
    <dgm:cxn modelId="{78774CF1-D438-4CFC-B2BE-3BE9C91BF79C}" type="presOf" srcId="{CA046A90-93A9-442C-85D7-DBC0A1638728}" destId="{BD86F668-0804-424A-A514-3CC0ADD11513}" srcOrd="1" destOrd="0" presId="urn:microsoft.com/office/officeart/2005/8/layout/list1"/>
    <dgm:cxn modelId="{1E11C000-EF58-446B-94A2-E9CDC7B443AF}" type="presOf" srcId="{235E7430-4782-401D-BC5D-4D19484D8DEC}" destId="{3C7077FE-FA8A-4CE4-95E0-4DDED89ECF6D}" srcOrd="0" destOrd="0" presId="urn:microsoft.com/office/officeart/2005/8/layout/list1"/>
    <dgm:cxn modelId="{D6328439-DB53-42D7-93B4-E66A2E3FD804}" type="presParOf" srcId="{A6204BCB-8621-4330-8DFB-E2A57FE1F6A8}" destId="{C03B4F94-0861-43A0-8765-ABBA0752B570}" srcOrd="0" destOrd="0" presId="urn:microsoft.com/office/officeart/2005/8/layout/list1"/>
    <dgm:cxn modelId="{924D96F8-32AD-4503-B2E4-37FD69BA821B}" type="presParOf" srcId="{C03B4F94-0861-43A0-8765-ABBA0752B570}" destId="{CF92D887-0390-47B6-98B5-00CE5CDFC97B}" srcOrd="0" destOrd="0" presId="urn:microsoft.com/office/officeart/2005/8/layout/list1"/>
    <dgm:cxn modelId="{D620247F-39E3-46F6-B798-4DF3EF2322A5}" type="presParOf" srcId="{C03B4F94-0861-43A0-8765-ABBA0752B570}" destId="{687039BD-6922-4B32-9166-BA43FF563C4C}" srcOrd="1" destOrd="0" presId="urn:microsoft.com/office/officeart/2005/8/layout/list1"/>
    <dgm:cxn modelId="{81120D8E-9138-4D26-886E-1E84A8DF5FAF}" type="presParOf" srcId="{A6204BCB-8621-4330-8DFB-E2A57FE1F6A8}" destId="{9C6D14BC-1D8C-411D-AB95-6B53C7D1A357}" srcOrd="1" destOrd="0" presId="urn:microsoft.com/office/officeart/2005/8/layout/list1"/>
    <dgm:cxn modelId="{B33914AF-43D0-42A3-98AE-FE8CD3AC4264}" type="presParOf" srcId="{A6204BCB-8621-4330-8DFB-E2A57FE1F6A8}" destId="{FDE9969C-25AC-4AD1-B9FF-6824671AA9E3}" srcOrd="2" destOrd="0" presId="urn:microsoft.com/office/officeart/2005/8/layout/list1"/>
    <dgm:cxn modelId="{5719B301-70EF-4ABC-BC2E-EC9F4FDA096C}" type="presParOf" srcId="{A6204BCB-8621-4330-8DFB-E2A57FE1F6A8}" destId="{46B97425-8E01-4972-8509-AF2C1DD42AA7}" srcOrd="3" destOrd="0" presId="urn:microsoft.com/office/officeart/2005/8/layout/list1"/>
    <dgm:cxn modelId="{6BD36CE0-9C61-4CE3-BE8B-CBE476A12290}" type="presParOf" srcId="{A6204BCB-8621-4330-8DFB-E2A57FE1F6A8}" destId="{57FBD6E9-26B3-42CE-97CD-CE6CF555658E}" srcOrd="4" destOrd="0" presId="urn:microsoft.com/office/officeart/2005/8/layout/list1"/>
    <dgm:cxn modelId="{A334ADF1-C711-4BEE-AFA2-B1B1E44730C0}" type="presParOf" srcId="{57FBD6E9-26B3-42CE-97CD-CE6CF555658E}" destId="{3C7077FE-FA8A-4CE4-95E0-4DDED89ECF6D}" srcOrd="0" destOrd="0" presId="urn:microsoft.com/office/officeart/2005/8/layout/list1"/>
    <dgm:cxn modelId="{ADFEA92A-47FC-42E8-A886-34FED7B8F881}" type="presParOf" srcId="{57FBD6E9-26B3-42CE-97CD-CE6CF555658E}" destId="{E2820ABF-C5C5-4643-B3B1-98B92FDAC00E}" srcOrd="1" destOrd="0" presId="urn:microsoft.com/office/officeart/2005/8/layout/list1"/>
    <dgm:cxn modelId="{F1205693-4BA5-4BCE-85B2-C79092E1C4F8}" type="presParOf" srcId="{A6204BCB-8621-4330-8DFB-E2A57FE1F6A8}" destId="{0A8F501C-F21F-4ACD-944A-024724813D55}" srcOrd="5" destOrd="0" presId="urn:microsoft.com/office/officeart/2005/8/layout/list1"/>
    <dgm:cxn modelId="{D608D24B-CCFD-4AFB-B0B0-6424C74E8D07}" type="presParOf" srcId="{A6204BCB-8621-4330-8DFB-E2A57FE1F6A8}" destId="{3F1A0D69-867F-4865-A10C-EF85E67934CF}" srcOrd="6" destOrd="0" presId="urn:microsoft.com/office/officeart/2005/8/layout/list1"/>
    <dgm:cxn modelId="{354579D3-2AB5-41E3-9289-65F59E1A29A1}" type="presParOf" srcId="{A6204BCB-8621-4330-8DFB-E2A57FE1F6A8}" destId="{75164896-B871-4F95-855C-8E30EC31F129}" srcOrd="7" destOrd="0" presId="urn:microsoft.com/office/officeart/2005/8/layout/list1"/>
    <dgm:cxn modelId="{3205C2A5-E397-40A8-A60A-D406478D5238}" type="presParOf" srcId="{A6204BCB-8621-4330-8DFB-E2A57FE1F6A8}" destId="{D4D378BC-218A-4917-9736-CDA950C4329C}" srcOrd="8" destOrd="0" presId="urn:microsoft.com/office/officeart/2005/8/layout/list1"/>
    <dgm:cxn modelId="{4F432475-D5A5-423A-ABAA-22EC3ECD9CCD}" type="presParOf" srcId="{D4D378BC-218A-4917-9736-CDA950C4329C}" destId="{025240BF-D179-4794-908D-93D4C863BAF8}" srcOrd="0" destOrd="0" presId="urn:microsoft.com/office/officeart/2005/8/layout/list1"/>
    <dgm:cxn modelId="{FF0446E0-EA60-4766-9234-AEFC7A85E249}" type="presParOf" srcId="{D4D378BC-218A-4917-9736-CDA950C4329C}" destId="{BD86F668-0804-424A-A514-3CC0ADD11513}" srcOrd="1" destOrd="0" presId="urn:microsoft.com/office/officeart/2005/8/layout/list1"/>
    <dgm:cxn modelId="{C247AA4E-4F50-45B1-AE7F-8DC47B047C4D}" type="presParOf" srcId="{A6204BCB-8621-4330-8DFB-E2A57FE1F6A8}" destId="{4CE1469A-9CAD-4C6B-AB15-1E9831FE06A6}" srcOrd="9" destOrd="0" presId="urn:microsoft.com/office/officeart/2005/8/layout/list1"/>
    <dgm:cxn modelId="{B4D9594B-20D5-42AC-8652-733324FB4E5D}" type="presParOf" srcId="{A6204BCB-8621-4330-8DFB-E2A57FE1F6A8}" destId="{4D52175F-67E2-4F0D-8563-0C7EBE4D29F2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350B39-81E7-46F4-B305-FC30FD28AA70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E7430-4782-401D-BC5D-4D19484D8DE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родителей методам диагностического обследования ребенка раннего возраста </a:t>
          </a:r>
        </a:p>
      </dgm:t>
    </dgm:pt>
    <dgm:pt modelId="{E5AF0589-155D-44DB-97E9-9F1C6403FCBA}" type="parTrans" cxnId="{1E281429-DDFC-4407-9EF1-7BC123E6A934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BD6B7A12-2D57-4112-97B5-F9EA5B7A66A4}" type="sibTrans" cxnId="{1E281429-DDFC-4407-9EF1-7BC123E6A934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76DD729C-36FB-4131-A7C2-4ACAD86BDC1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Практическое знакомство родителей с ориентировочными показателями нервно-психического развития детей раннего возраста </a:t>
          </a:r>
        </a:p>
      </dgm:t>
    </dgm:pt>
    <dgm:pt modelId="{F0F3AA79-1D74-4B27-90C6-90706B3FEAA3}" type="parTrans" cxnId="{CE63884A-A29C-4DB3-977E-33088D7C3B90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D18F86AC-4403-4910-BAAB-793F75C69490}" type="sibTrans" cxnId="{CE63884A-A29C-4DB3-977E-33088D7C3B90}">
      <dgm:prSet/>
      <dgm:spPr/>
      <dgm:t>
        <a:bodyPr/>
        <a:lstStyle/>
        <a:p>
          <a:pPr algn="ctr"/>
          <a:endParaRPr lang="ru-RU" sz="1200">
            <a:latin typeface="Arial" pitchFamily="34" charset="0"/>
            <a:cs typeface="Arial" pitchFamily="34" charset="0"/>
          </a:endParaRPr>
        </a:p>
      </dgm:t>
    </dgm:pt>
    <dgm:pt modelId="{CA046A90-93A9-442C-85D7-DBC0A163872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Подбор соответствующего возрасту и уровню развития ребенка игрового материала для занятий в домашних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условиях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18605-3C5D-4D29-B103-C77F0D809DC0}" type="parTrans" cxnId="{34027481-9233-44AB-B703-E84D5EA1BB9B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3C821026-F261-4B1C-83EE-46CD03D22C23}" type="sibTrans" cxnId="{34027481-9233-44AB-B703-E84D5EA1BB9B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A6204BCB-8621-4330-8DFB-E2A57FE1F6A8}" type="pres">
      <dgm:prSet presAssocID="{B6350B39-81E7-46F4-B305-FC30FD28AA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3B4F94-0861-43A0-8765-ABBA0752B570}" type="pres">
      <dgm:prSet presAssocID="{76DD729C-36FB-4131-A7C2-4ACAD86BDC1F}" presName="parentLin" presStyleCnt="0"/>
      <dgm:spPr/>
    </dgm:pt>
    <dgm:pt modelId="{CF92D887-0390-47B6-98B5-00CE5CDFC97B}" type="pres">
      <dgm:prSet presAssocID="{76DD729C-36FB-4131-A7C2-4ACAD86BDC1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7039BD-6922-4B32-9166-BA43FF563C4C}" type="pres">
      <dgm:prSet presAssocID="{76DD729C-36FB-4131-A7C2-4ACAD86BDC1F}" presName="parentText" presStyleLbl="node1" presStyleIdx="0" presStyleCnt="3" custScaleX="150037" custScaleY="305612" custLinFactX="11048" custLinFactNeighborX="100000" custLinFactNeighborY="11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D14BC-1D8C-411D-AB95-6B53C7D1A357}" type="pres">
      <dgm:prSet presAssocID="{76DD729C-36FB-4131-A7C2-4ACAD86BDC1F}" presName="negativeSpace" presStyleCnt="0"/>
      <dgm:spPr/>
    </dgm:pt>
    <dgm:pt modelId="{FDE9969C-25AC-4AD1-B9FF-6824671AA9E3}" type="pres">
      <dgm:prSet presAssocID="{76DD729C-36FB-4131-A7C2-4ACAD86BDC1F}" presName="childText" presStyleLbl="conFgAcc1" presStyleIdx="0" presStyleCnt="3" custScaleY="130012">
        <dgm:presLayoutVars>
          <dgm:bulletEnabled val="1"/>
        </dgm:presLayoutVars>
      </dgm:prSet>
      <dgm:spPr/>
    </dgm:pt>
    <dgm:pt modelId="{46B97425-8E01-4972-8509-AF2C1DD42AA7}" type="pres">
      <dgm:prSet presAssocID="{D18F86AC-4403-4910-BAAB-793F75C69490}" presName="spaceBetweenRectangles" presStyleCnt="0"/>
      <dgm:spPr/>
    </dgm:pt>
    <dgm:pt modelId="{57FBD6E9-26B3-42CE-97CD-CE6CF555658E}" type="pres">
      <dgm:prSet presAssocID="{235E7430-4782-401D-BC5D-4D19484D8DEC}" presName="parentLin" presStyleCnt="0"/>
      <dgm:spPr/>
    </dgm:pt>
    <dgm:pt modelId="{3C7077FE-FA8A-4CE4-95E0-4DDED89ECF6D}" type="pres">
      <dgm:prSet presAssocID="{235E7430-4782-401D-BC5D-4D19484D8D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820ABF-C5C5-4643-B3B1-98B92FDAC00E}" type="pres">
      <dgm:prSet presAssocID="{235E7430-4782-401D-BC5D-4D19484D8DEC}" presName="parentText" presStyleLbl="node1" presStyleIdx="1" presStyleCnt="3" custScaleX="150037" custScaleY="249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F501C-F21F-4ACD-944A-024724813D55}" type="pres">
      <dgm:prSet presAssocID="{235E7430-4782-401D-BC5D-4D19484D8DEC}" presName="negativeSpace" presStyleCnt="0"/>
      <dgm:spPr/>
    </dgm:pt>
    <dgm:pt modelId="{3F1A0D69-867F-4865-A10C-EF85E67934CF}" type="pres">
      <dgm:prSet presAssocID="{235E7430-4782-401D-BC5D-4D19484D8DEC}" presName="childText" presStyleLbl="conFgAcc1" presStyleIdx="1" presStyleCnt="3" custScaleY="110945" custLinFactNeighborX="1099" custLinFactNeighborY="-23890">
        <dgm:presLayoutVars>
          <dgm:bulletEnabled val="1"/>
        </dgm:presLayoutVars>
      </dgm:prSet>
      <dgm:spPr/>
    </dgm:pt>
    <dgm:pt modelId="{75164896-B871-4F95-855C-8E30EC31F129}" type="pres">
      <dgm:prSet presAssocID="{BD6B7A12-2D57-4112-97B5-F9EA5B7A66A4}" presName="spaceBetweenRectangles" presStyleCnt="0"/>
      <dgm:spPr/>
    </dgm:pt>
    <dgm:pt modelId="{D4D378BC-218A-4917-9736-CDA950C4329C}" type="pres">
      <dgm:prSet presAssocID="{CA046A90-93A9-442C-85D7-DBC0A1638728}" presName="parentLin" presStyleCnt="0"/>
      <dgm:spPr/>
    </dgm:pt>
    <dgm:pt modelId="{025240BF-D179-4794-908D-93D4C863BAF8}" type="pres">
      <dgm:prSet presAssocID="{CA046A90-93A9-442C-85D7-DBC0A163872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D86F668-0804-424A-A514-3CC0ADD11513}" type="pres">
      <dgm:prSet presAssocID="{CA046A90-93A9-442C-85D7-DBC0A1638728}" presName="parentText" presStyleLbl="node1" presStyleIdx="2" presStyleCnt="3" custScaleX="142857" custScaleY="2503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1469A-9CAD-4C6B-AB15-1E9831FE06A6}" type="pres">
      <dgm:prSet presAssocID="{CA046A90-93A9-442C-85D7-DBC0A1638728}" presName="negativeSpace" presStyleCnt="0"/>
      <dgm:spPr/>
    </dgm:pt>
    <dgm:pt modelId="{4D52175F-67E2-4F0D-8563-0C7EBE4D29F2}" type="pres">
      <dgm:prSet presAssocID="{CA046A90-93A9-442C-85D7-DBC0A1638728}" presName="childText" presStyleLbl="conFgAcc1" presStyleIdx="2" presStyleCnt="3" custScaleY="124722" custLinFactNeighborX="-754" custLinFactNeighborY="-24316">
        <dgm:presLayoutVars>
          <dgm:bulletEnabled val="1"/>
        </dgm:presLayoutVars>
      </dgm:prSet>
      <dgm:spPr/>
    </dgm:pt>
  </dgm:ptLst>
  <dgm:cxnLst>
    <dgm:cxn modelId="{4B86C2BD-687D-49EA-B961-37AE1D55EA62}" type="presOf" srcId="{B6350B39-81E7-46F4-B305-FC30FD28AA70}" destId="{A6204BCB-8621-4330-8DFB-E2A57FE1F6A8}" srcOrd="0" destOrd="0" presId="urn:microsoft.com/office/officeart/2005/8/layout/list1"/>
    <dgm:cxn modelId="{5FA40E53-AC1A-43DC-BECC-B65E9D62C9BF}" type="presOf" srcId="{235E7430-4782-401D-BC5D-4D19484D8DEC}" destId="{3C7077FE-FA8A-4CE4-95E0-4DDED89ECF6D}" srcOrd="0" destOrd="0" presId="urn:microsoft.com/office/officeart/2005/8/layout/list1"/>
    <dgm:cxn modelId="{E5CCA97F-DF81-459E-9335-2198B644C890}" type="presOf" srcId="{CA046A90-93A9-442C-85D7-DBC0A1638728}" destId="{BD86F668-0804-424A-A514-3CC0ADD11513}" srcOrd="1" destOrd="0" presId="urn:microsoft.com/office/officeart/2005/8/layout/list1"/>
    <dgm:cxn modelId="{1E281429-DDFC-4407-9EF1-7BC123E6A934}" srcId="{B6350B39-81E7-46F4-B305-FC30FD28AA70}" destId="{235E7430-4782-401D-BC5D-4D19484D8DEC}" srcOrd="1" destOrd="0" parTransId="{E5AF0589-155D-44DB-97E9-9F1C6403FCBA}" sibTransId="{BD6B7A12-2D57-4112-97B5-F9EA5B7A66A4}"/>
    <dgm:cxn modelId="{CA8CD67D-B5C7-4E7C-BD43-38775F8ED5F6}" type="presOf" srcId="{235E7430-4782-401D-BC5D-4D19484D8DEC}" destId="{E2820ABF-C5C5-4643-B3B1-98B92FDAC00E}" srcOrd="1" destOrd="0" presId="urn:microsoft.com/office/officeart/2005/8/layout/list1"/>
    <dgm:cxn modelId="{D0A3571B-E27A-4AEC-AD76-DF079AD61AFB}" type="presOf" srcId="{76DD729C-36FB-4131-A7C2-4ACAD86BDC1F}" destId="{CF92D887-0390-47B6-98B5-00CE5CDFC97B}" srcOrd="0" destOrd="0" presId="urn:microsoft.com/office/officeart/2005/8/layout/list1"/>
    <dgm:cxn modelId="{CE63884A-A29C-4DB3-977E-33088D7C3B90}" srcId="{B6350B39-81E7-46F4-B305-FC30FD28AA70}" destId="{76DD729C-36FB-4131-A7C2-4ACAD86BDC1F}" srcOrd="0" destOrd="0" parTransId="{F0F3AA79-1D74-4B27-90C6-90706B3FEAA3}" sibTransId="{D18F86AC-4403-4910-BAAB-793F75C69490}"/>
    <dgm:cxn modelId="{34027481-9233-44AB-B703-E84D5EA1BB9B}" srcId="{B6350B39-81E7-46F4-B305-FC30FD28AA70}" destId="{CA046A90-93A9-442C-85D7-DBC0A1638728}" srcOrd="2" destOrd="0" parTransId="{7A118605-3C5D-4D29-B103-C77F0D809DC0}" sibTransId="{3C821026-F261-4B1C-83EE-46CD03D22C23}"/>
    <dgm:cxn modelId="{2F6D7A87-4AE7-4175-8EB8-76B1944A35A7}" type="presOf" srcId="{CA046A90-93A9-442C-85D7-DBC0A1638728}" destId="{025240BF-D179-4794-908D-93D4C863BAF8}" srcOrd="0" destOrd="0" presId="urn:microsoft.com/office/officeart/2005/8/layout/list1"/>
    <dgm:cxn modelId="{3F6A1D94-AD32-4BBB-85E6-3A29E779D8ED}" type="presOf" srcId="{76DD729C-36FB-4131-A7C2-4ACAD86BDC1F}" destId="{687039BD-6922-4B32-9166-BA43FF563C4C}" srcOrd="1" destOrd="0" presId="urn:microsoft.com/office/officeart/2005/8/layout/list1"/>
    <dgm:cxn modelId="{4EA691CB-C263-463E-9DBC-C32E72F52C45}" type="presParOf" srcId="{A6204BCB-8621-4330-8DFB-E2A57FE1F6A8}" destId="{C03B4F94-0861-43A0-8765-ABBA0752B570}" srcOrd="0" destOrd="0" presId="urn:microsoft.com/office/officeart/2005/8/layout/list1"/>
    <dgm:cxn modelId="{6B5B1F73-D155-4447-AD14-3B7A448897A6}" type="presParOf" srcId="{C03B4F94-0861-43A0-8765-ABBA0752B570}" destId="{CF92D887-0390-47B6-98B5-00CE5CDFC97B}" srcOrd="0" destOrd="0" presId="urn:microsoft.com/office/officeart/2005/8/layout/list1"/>
    <dgm:cxn modelId="{55BB478D-0CD8-4032-8FD1-A94722C5FCD8}" type="presParOf" srcId="{C03B4F94-0861-43A0-8765-ABBA0752B570}" destId="{687039BD-6922-4B32-9166-BA43FF563C4C}" srcOrd="1" destOrd="0" presId="urn:microsoft.com/office/officeart/2005/8/layout/list1"/>
    <dgm:cxn modelId="{4ED9152D-618B-4472-A96F-E650359EE929}" type="presParOf" srcId="{A6204BCB-8621-4330-8DFB-E2A57FE1F6A8}" destId="{9C6D14BC-1D8C-411D-AB95-6B53C7D1A357}" srcOrd="1" destOrd="0" presId="urn:microsoft.com/office/officeart/2005/8/layout/list1"/>
    <dgm:cxn modelId="{CE23F22E-CDE3-4B6F-AECA-5A65BE0B13DA}" type="presParOf" srcId="{A6204BCB-8621-4330-8DFB-E2A57FE1F6A8}" destId="{FDE9969C-25AC-4AD1-B9FF-6824671AA9E3}" srcOrd="2" destOrd="0" presId="urn:microsoft.com/office/officeart/2005/8/layout/list1"/>
    <dgm:cxn modelId="{3E388F5C-15A8-4EA1-A737-E33E3A9EC705}" type="presParOf" srcId="{A6204BCB-8621-4330-8DFB-E2A57FE1F6A8}" destId="{46B97425-8E01-4972-8509-AF2C1DD42AA7}" srcOrd="3" destOrd="0" presId="urn:microsoft.com/office/officeart/2005/8/layout/list1"/>
    <dgm:cxn modelId="{BC3E520A-EC6A-4F76-8EB3-C0FD711498E5}" type="presParOf" srcId="{A6204BCB-8621-4330-8DFB-E2A57FE1F6A8}" destId="{57FBD6E9-26B3-42CE-97CD-CE6CF555658E}" srcOrd="4" destOrd="0" presId="urn:microsoft.com/office/officeart/2005/8/layout/list1"/>
    <dgm:cxn modelId="{D8BCEAC0-BD8B-459D-962A-41EAC78EF4CC}" type="presParOf" srcId="{57FBD6E9-26B3-42CE-97CD-CE6CF555658E}" destId="{3C7077FE-FA8A-4CE4-95E0-4DDED89ECF6D}" srcOrd="0" destOrd="0" presId="urn:microsoft.com/office/officeart/2005/8/layout/list1"/>
    <dgm:cxn modelId="{2E3201BB-4807-4B6D-BF49-526056476411}" type="presParOf" srcId="{57FBD6E9-26B3-42CE-97CD-CE6CF555658E}" destId="{E2820ABF-C5C5-4643-B3B1-98B92FDAC00E}" srcOrd="1" destOrd="0" presId="urn:microsoft.com/office/officeart/2005/8/layout/list1"/>
    <dgm:cxn modelId="{CA7CD163-C878-401B-9D21-8705E88231E3}" type="presParOf" srcId="{A6204BCB-8621-4330-8DFB-E2A57FE1F6A8}" destId="{0A8F501C-F21F-4ACD-944A-024724813D55}" srcOrd="5" destOrd="0" presId="urn:microsoft.com/office/officeart/2005/8/layout/list1"/>
    <dgm:cxn modelId="{91DF2A43-EDE9-4C99-9EFD-16BA32B37DFB}" type="presParOf" srcId="{A6204BCB-8621-4330-8DFB-E2A57FE1F6A8}" destId="{3F1A0D69-867F-4865-A10C-EF85E67934CF}" srcOrd="6" destOrd="0" presId="urn:microsoft.com/office/officeart/2005/8/layout/list1"/>
    <dgm:cxn modelId="{1CE62880-943B-4332-BBC6-4F92D3E6A1AD}" type="presParOf" srcId="{A6204BCB-8621-4330-8DFB-E2A57FE1F6A8}" destId="{75164896-B871-4F95-855C-8E30EC31F129}" srcOrd="7" destOrd="0" presId="urn:microsoft.com/office/officeart/2005/8/layout/list1"/>
    <dgm:cxn modelId="{F64AA5F0-4388-408C-B458-21B9187C5F21}" type="presParOf" srcId="{A6204BCB-8621-4330-8DFB-E2A57FE1F6A8}" destId="{D4D378BC-218A-4917-9736-CDA950C4329C}" srcOrd="8" destOrd="0" presId="urn:microsoft.com/office/officeart/2005/8/layout/list1"/>
    <dgm:cxn modelId="{3FEA7B6F-575B-45BF-9D19-0BE95A5F23F2}" type="presParOf" srcId="{D4D378BC-218A-4917-9736-CDA950C4329C}" destId="{025240BF-D179-4794-908D-93D4C863BAF8}" srcOrd="0" destOrd="0" presId="urn:microsoft.com/office/officeart/2005/8/layout/list1"/>
    <dgm:cxn modelId="{11447AA6-300F-42C2-A30A-04CA78EFD3AE}" type="presParOf" srcId="{D4D378BC-218A-4917-9736-CDA950C4329C}" destId="{BD86F668-0804-424A-A514-3CC0ADD11513}" srcOrd="1" destOrd="0" presId="urn:microsoft.com/office/officeart/2005/8/layout/list1"/>
    <dgm:cxn modelId="{8B6C711A-1099-4AE9-86E6-B39546352587}" type="presParOf" srcId="{A6204BCB-8621-4330-8DFB-E2A57FE1F6A8}" destId="{4CE1469A-9CAD-4C6B-AB15-1E9831FE06A6}" srcOrd="9" destOrd="0" presId="urn:microsoft.com/office/officeart/2005/8/layout/list1"/>
    <dgm:cxn modelId="{584C382F-6181-40A8-8B0B-54EE12560A4C}" type="presParOf" srcId="{A6204BCB-8621-4330-8DFB-E2A57FE1F6A8}" destId="{4D52175F-67E2-4F0D-8563-0C7EBE4D29F2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0BD46-B1FB-4B7E-A7C6-C7CC365FDCEB}">
      <dsp:nvSpPr>
        <dsp:cNvPr id="0" name=""/>
        <dsp:cNvSpPr/>
      </dsp:nvSpPr>
      <dsp:spPr>
        <a:xfrm>
          <a:off x="0" y="0"/>
          <a:ext cx="4998153" cy="4998153"/>
        </a:xfrm>
        <a:prstGeom prst="triangl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FB374-694B-429A-A107-5E46D40776C4}">
      <dsp:nvSpPr>
        <dsp:cNvPr id="0" name=""/>
        <dsp:cNvSpPr/>
      </dsp:nvSpPr>
      <dsp:spPr>
        <a:xfrm>
          <a:off x="2408092" y="461769"/>
          <a:ext cx="5998258" cy="1357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Стационарные реабилитационные группы на базе Специализированного Дома ребенка, Реабилитационного центра для детей-инвалидов и детей с ограниченными возможностями Лесная сказка, Костромской региональной общественной организации детей-инвалидов и их родителей «Дети-Ангелы»</a:t>
          </a:r>
        </a:p>
      </dsp:txBody>
      <dsp:txXfrm>
        <a:off x="2474375" y="528052"/>
        <a:ext cx="5865692" cy="1225245"/>
      </dsp:txXfrm>
    </dsp:sp>
    <dsp:sp modelId="{ED92F254-1202-42E4-80AA-759DAB42563D}">
      <dsp:nvSpPr>
        <dsp:cNvPr id="0" name=""/>
        <dsp:cNvSpPr/>
      </dsp:nvSpPr>
      <dsp:spPr>
        <a:xfrm>
          <a:off x="2408092" y="1963465"/>
          <a:ext cx="5998258" cy="7896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Сектор ранней помощи Ресурсного центра реабилитации кровных и сопровождения замещающих семей  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>
            <a:spcBef>
              <a:spcPct val="0"/>
            </a:spcBef>
          </a:pPr>
          <a:endParaRPr lang="ru-RU" sz="1600" b="1" kern="1200" dirty="0" smtClean="0">
            <a:solidFill>
              <a:srgbClr val="0033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6638" y="2002011"/>
        <a:ext cx="5921166" cy="712535"/>
      </dsp:txXfrm>
    </dsp:sp>
    <dsp:sp modelId="{82256E78-5DA0-4918-8546-06951D0D08F8}">
      <dsp:nvSpPr>
        <dsp:cNvPr id="0" name=""/>
        <dsp:cNvSpPr/>
      </dsp:nvSpPr>
      <dsp:spPr>
        <a:xfrm>
          <a:off x="2408092" y="2856995"/>
          <a:ext cx="5998258" cy="8644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Полипрофильные службы экспертного сопровождения деятельности кураторов в муниципальных образованиях области</a:t>
          </a:r>
          <a:endParaRPr lang="ru-RU" sz="1600" b="1" kern="1200" dirty="0" smtClean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33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0293" y="2899196"/>
        <a:ext cx="5913856" cy="780090"/>
      </dsp:txXfrm>
    </dsp:sp>
    <dsp:sp modelId="{550E700D-90C1-43DE-B890-5B2DA801586D}">
      <dsp:nvSpPr>
        <dsp:cNvPr id="0" name=""/>
        <dsp:cNvSpPr/>
      </dsp:nvSpPr>
      <dsp:spPr>
        <a:xfrm>
          <a:off x="2447565" y="3828847"/>
          <a:ext cx="5951085" cy="8956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Кураторы по раннему сопровождению детей в возрасте от 0 до 4 лет с нарушениями развития или риском их появления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33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1288" y="3872570"/>
        <a:ext cx="5863639" cy="808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9969C-25AC-4AD1-B9FF-6824671AA9E3}">
      <dsp:nvSpPr>
        <dsp:cNvPr id="0" name=""/>
        <dsp:cNvSpPr/>
      </dsp:nvSpPr>
      <dsp:spPr>
        <a:xfrm>
          <a:off x="0" y="988358"/>
          <a:ext cx="328880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7039BD-6922-4B32-9166-BA43FF563C4C}">
      <dsp:nvSpPr>
        <dsp:cNvPr id="0" name=""/>
        <dsp:cNvSpPr/>
      </dsp:nvSpPr>
      <dsp:spPr>
        <a:xfrm>
          <a:off x="149345" y="517"/>
          <a:ext cx="3137020" cy="1342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016" tIns="0" rIns="8701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детей целевой категории через учреждения здравоохранения, постановка на социальное обслуживания, формирование учетной записи ребенка в региональной базе данных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860" y="66032"/>
        <a:ext cx="3005990" cy="1211050"/>
      </dsp:txXfrm>
    </dsp:sp>
    <dsp:sp modelId="{3F1A0D69-867F-4865-A10C-EF85E67934CF}">
      <dsp:nvSpPr>
        <dsp:cNvPr id="0" name=""/>
        <dsp:cNvSpPr/>
      </dsp:nvSpPr>
      <dsp:spPr>
        <a:xfrm>
          <a:off x="0" y="2718377"/>
          <a:ext cx="328880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20ABF-C5C5-4643-B3B1-98B92FDAC00E}">
      <dsp:nvSpPr>
        <dsp:cNvPr id="0" name=""/>
        <dsp:cNvSpPr/>
      </dsp:nvSpPr>
      <dsp:spPr>
        <a:xfrm>
          <a:off x="149345" y="1722758"/>
          <a:ext cx="3137020" cy="1380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016" tIns="0" rIns="8701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диагностики ребенка и определение уровня реабилитационного потенциала родителей, разработка индивидуальной программы раннего сопровождения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751" y="1790164"/>
        <a:ext cx="3002208" cy="1246008"/>
      </dsp:txXfrm>
    </dsp:sp>
    <dsp:sp modelId="{4D52175F-67E2-4F0D-8563-0C7EBE4D29F2}">
      <dsp:nvSpPr>
        <dsp:cNvPr id="0" name=""/>
        <dsp:cNvSpPr/>
      </dsp:nvSpPr>
      <dsp:spPr>
        <a:xfrm>
          <a:off x="0" y="4645426"/>
          <a:ext cx="3288804" cy="7543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86F668-0804-424A-A514-3CC0ADD11513}">
      <dsp:nvSpPr>
        <dsp:cNvPr id="0" name=""/>
        <dsp:cNvSpPr/>
      </dsp:nvSpPr>
      <dsp:spPr>
        <a:xfrm>
          <a:off x="156571" y="3483738"/>
          <a:ext cx="3131426" cy="16020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016" tIns="0" rIns="87016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индивидуальной программы раннего сопровождения, проведение контрольных срезов эффективности, подготовка документации на зачисление в стационарные реабилитационные группы 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777" y="3561944"/>
        <a:ext cx="2975014" cy="1445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9969C-25AC-4AD1-B9FF-6824671AA9E3}">
      <dsp:nvSpPr>
        <dsp:cNvPr id="0" name=""/>
        <dsp:cNvSpPr/>
      </dsp:nvSpPr>
      <dsp:spPr>
        <a:xfrm>
          <a:off x="0" y="1052685"/>
          <a:ext cx="3576836" cy="655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7039BD-6922-4B32-9166-BA43FF563C4C}">
      <dsp:nvSpPr>
        <dsp:cNvPr id="0" name=""/>
        <dsp:cNvSpPr/>
      </dsp:nvSpPr>
      <dsp:spPr>
        <a:xfrm>
          <a:off x="162424" y="111487"/>
          <a:ext cx="3411759" cy="123639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637" tIns="0" rIns="94637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консультаций кураторов по вопросам организации первичной встречи с семьей, проведение первичной диагностики ребенка для определения заказа на услуги ранней помощи</a:t>
          </a:r>
        </a:p>
      </dsp:txBody>
      <dsp:txXfrm>
        <a:off x="222780" y="171843"/>
        <a:ext cx="3291047" cy="1115685"/>
      </dsp:txXfrm>
    </dsp:sp>
    <dsp:sp modelId="{3F1A0D69-867F-4865-A10C-EF85E67934CF}">
      <dsp:nvSpPr>
        <dsp:cNvPr id="0" name=""/>
        <dsp:cNvSpPr/>
      </dsp:nvSpPr>
      <dsp:spPr>
        <a:xfrm>
          <a:off x="0" y="2870311"/>
          <a:ext cx="3576836" cy="559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20ABF-C5C5-4643-B3B1-98B92FDAC00E}">
      <dsp:nvSpPr>
        <dsp:cNvPr id="0" name=""/>
        <dsp:cNvSpPr/>
      </dsp:nvSpPr>
      <dsp:spPr>
        <a:xfrm>
          <a:off x="162424" y="1815946"/>
          <a:ext cx="3411759" cy="137536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637" tIns="0" rIns="94637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содействия в разработке мероприятий индивидуальной программы раннего сопровождения, экспертная оценка выполнения индивидуальных программ раннего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сопровождения</a:t>
          </a:r>
          <a:endParaRPr lang="ru-RU" sz="1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564" y="1883086"/>
        <a:ext cx="3277479" cy="1241086"/>
      </dsp:txXfrm>
    </dsp:sp>
    <dsp:sp modelId="{4D52175F-67E2-4F0D-8563-0C7EBE4D29F2}">
      <dsp:nvSpPr>
        <dsp:cNvPr id="0" name=""/>
        <dsp:cNvSpPr/>
      </dsp:nvSpPr>
      <dsp:spPr>
        <a:xfrm>
          <a:off x="0" y="4674532"/>
          <a:ext cx="3576836" cy="628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86F668-0804-424A-A514-3CC0ADD11513}">
      <dsp:nvSpPr>
        <dsp:cNvPr id="0" name=""/>
        <dsp:cNvSpPr/>
      </dsp:nvSpPr>
      <dsp:spPr>
        <a:xfrm>
          <a:off x="170283" y="3563275"/>
          <a:ext cx="3405675" cy="147823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637" tIns="0" rIns="94637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Профильное консультирование кураторов, членов семей целевой категории, осуществление выездов по работе со случаем, проведение курсовой подготовки кураторов, формирование рейтингов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445" y="3635437"/>
        <a:ext cx="3261351" cy="1333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9969C-25AC-4AD1-B9FF-6824671AA9E3}">
      <dsp:nvSpPr>
        <dsp:cNvPr id="0" name=""/>
        <dsp:cNvSpPr/>
      </dsp:nvSpPr>
      <dsp:spPr>
        <a:xfrm>
          <a:off x="0" y="1003638"/>
          <a:ext cx="3576836" cy="655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7039BD-6922-4B32-9166-BA43FF563C4C}">
      <dsp:nvSpPr>
        <dsp:cNvPr id="0" name=""/>
        <dsp:cNvSpPr/>
      </dsp:nvSpPr>
      <dsp:spPr>
        <a:xfrm>
          <a:off x="162424" y="62440"/>
          <a:ext cx="3411759" cy="123639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637" tIns="0" rIns="94637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Обобщение практик работы кураторов и полипрофильных служб в региональную методическую копилку раннего сопровождения</a:t>
          </a:r>
        </a:p>
      </dsp:txBody>
      <dsp:txXfrm>
        <a:off x="222780" y="122796"/>
        <a:ext cx="3291047" cy="1115685"/>
      </dsp:txXfrm>
    </dsp:sp>
    <dsp:sp modelId="{3F1A0D69-867F-4865-A10C-EF85E67934CF}">
      <dsp:nvSpPr>
        <dsp:cNvPr id="0" name=""/>
        <dsp:cNvSpPr/>
      </dsp:nvSpPr>
      <dsp:spPr>
        <a:xfrm>
          <a:off x="0" y="2919359"/>
          <a:ext cx="3576836" cy="559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20ABF-C5C5-4643-B3B1-98B92FDAC00E}">
      <dsp:nvSpPr>
        <dsp:cNvPr id="0" name=""/>
        <dsp:cNvSpPr/>
      </dsp:nvSpPr>
      <dsp:spPr>
        <a:xfrm>
          <a:off x="162424" y="1766898"/>
          <a:ext cx="3411759" cy="147346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637" tIns="0" rIns="94637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единой автоматизированной информационной базы данных детей в возрасте от 0 до 4 лет с нарушениями развития или риском их появления</a:t>
          </a:r>
        </a:p>
      </dsp:txBody>
      <dsp:txXfrm>
        <a:off x="234352" y="1838826"/>
        <a:ext cx="3267903" cy="1329605"/>
      </dsp:txXfrm>
    </dsp:sp>
    <dsp:sp modelId="{4D52175F-67E2-4F0D-8563-0C7EBE4D29F2}">
      <dsp:nvSpPr>
        <dsp:cNvPr id="0" name=""/>
        <dsp:cNvSpPr/>
      </dsp:nvSpPr>
      <dsp:spPr>
        <a:xfrm>
          <a:off x="0" y="4723579"/>
          <a:ext cx="3576836" cy="628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86F668-0804-424A-A514-3CC0ADD11513}">
      <dsp:nvSpPr>
        <dsp:cNvPr id="0" name=""/>
        <dsp:cNvSpPr/>
      </dsp:nvSpPr>
      <dsp:spPr>
        <a:xfrm>
          <a:off x="170283" y="3612323"/>
          <a:ext cx="3405675" cy="147823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637" tIns="0" rIns="94637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областных и межмуниципальных семинаров-практикумов по обмену эффективными технологиями и методиками работы 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445" y="3684485"/>
        <a:ext cx="3261351" cy="13339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9969C-25AC-4AD1-B9FF-6824671AA9E3}">
      <dsp:nvSpPr>
        <dsp:cNvPr id="0" name=""/>
        <dsp:cNvSpPr/>
      </dsp:nvSpPr>
      <dsp:spPr>
        <a:xfrm>
          <a:off x="0" y="1003638"/>
          <a:ext cx="3576836" cy="655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7039BD-6922-4B32-9166-BA43FF563C4C}">
      <dsp:nvSpPr>
        <dsp:cNvPr id="0" name=""/>
        <dsp:cNvSpPr/>
      </dsp:nvSpPr>
      <dsp:spPr>
        <a:xfrm>
          <a:off x="165076" y="69513"/>
          <a:ext cx="3411759" cy="123639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637" tIns="0" rIns="94637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Практическое знакомство родителей с ориентировочными показателями нервно-психического развития детей раннего возраста </a:t>
          </a:r>
        </a:p>
      </dsp:txBody>
      <dsp:txXfrm>
        <a:off x="225432" y="129869"/>
        <a:ext cx="3291047" cy="1115685"/>
      </dsp:txXfrm>
    </dsp:sp>
    <dsp:sp modelId="{3F1A0D69-867F-4865-A10C-EF85E67934CF}">
      <dsp:nvSpPr>
        <dsp:cNvPr id="0" name=""/>
        <dsp:cNvSpPr/>
      </dsp:nvSpPr>
      <dsp:spPr>
        <a:xfrm>
          <a:off x="0" y="2919359"/>
          <a:ext cx="3576836" cy="5591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20ABF-C5C5-4643-B3B1-98B92FDAC00E}">
      <dsp:nvSpPr>
        <dsp:cNvPr id="0" name=""/>
        <dsp:cNvSpPr/>
      </dsp:nvSpPr>
      <dsp:spPr>
        <a:xfrm>
          <a:off x="162424" y="1766898"/>
          <a:ext cx="3411759" cy="147346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637" tIns="0" rIns="94637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родителей методам диагностического обследования ребенка раннего возраста </a:t>
          </a:r>
        </a:p>
      </dsp:txBody>
      <dsp:txXfrm>
        <a:off x="234352" y="1838826"/>
        <a:ext cx="3267903" cy="1329605"/>
      </dsp:txXfrm>
    </dsp:sp>
    <dsp:sp modelId="{4D52175F-67E2-4F0D-8563-0C7EBE4D29F2}">
      <dsp:nvSpPr>
        <dsp:cNvPr id="0" name=""/>
        <dsp:cNvSpPr/>
      </dsp:nvSpPr>
      <dsp:spPr>
        <a:xfrm>
          <a:off x="0" y="4723579"/>
          <a:ext cx="3576836" cy="628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86F668-0804-424A-A514-3CC0ADD11513}">
      <dsp:nvSpPr>
        <dsp:cNvPr id="0" name=""/>
        <dsp:cNvSpPr/>
      </dsp:nvSpPr>
      <dsp:spPr>
        <a:xfrm>
          <a:off x="170283" y="3612323"/>
          <a:ext cx="3405675" cy="147823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637" tIns="0" rIns="94637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Подбор соответствующего возрасту и уровню развития ребенка игрового материала для занятий в домашних 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445" y="3684485"/>
        <a:ext cx="3261351" cy="1333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8D92-426D-46F5-97CC-CDDBEAD3A013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384E-F6E5-4DCD-8A2B-24EBDD9D21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62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52" indent="-28406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422" indent="-2272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929" indent="-2272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0014" indent="-2272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4521" indent="-227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9027" indent="-227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3534" indent="-227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8040" indent="-227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5DAC39-09E3-4162-98A6-9394DB7FD22D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716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E104275-A644-4A6E-BFFE-6A268087492B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5517A6E-B984-4638-BD4F-2DD69F0DC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C58774B-B373-41AF-B172-262A4A209BE0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D94578D-EB7E-4376-BECC-A9F01632D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EA7C378-696D-4A12-ADBB-027F61B59D09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38EEC5A-300E-4D1A-BAD6-8195D20E1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bl" preserve="1" userDrawn="1">
  <p:cSld name="Заголовок и таблиц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аблица 2"/>
          <p:cNvSpPr>
            <a:spLocks noGrp="1"/>
          </p:cNvSpPr>
          <p:nvPr>
            <p:ph type="tbl" idx="1"/>
          </p:nvPr>
        </p:nvSpPr>
        <p:spPr bwMode="auto">
          <a:xfrm>
            <a:off x="457200" y="1600200"/>
            <a:ext cx="8229600" cy="4525963"/>
          </a:xfrm>
        </p:spPr>
        <p:txBody>
          <a:bodyPr/>
          <a:lstStyle/>
          <a:p>
            <a:pPr lvl="0">
              <a:defRPr/>
            </a:pPr>
            <a:r>
              <a:rPr lang="ru-RU"/>
              <a:t>Вставка таблицы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9811874-70EF-4C8B-8722-685B5779F35C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E2F37AE-CB15-4CB7-8FBB-CFE2FA7A8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F717225-E375-417B-8C4F-31AA8EF4E2C9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C2E767B-FC13-4AD5-B504-E28F4B3D2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3AFD56A-14AA-40C5-A036-1FB815450C5E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A0BC102-C947-40C5-8CCB-D014C9DB5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DF3DCCF-FE6F-4D3E-B983-EFA5BF6E1F41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A8D3BDE-D10E-4498-B57C-E18EA32D1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6EE8BE3-6B01-474D-995B-CA8179DDF848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61BF3CD-06F6-4FF1-BF1C-8802DCFB4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939456B-6BD1-4FE2-BFAF-9C04D2EDA913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590EDED-7EDB-4C16-B400-B2820281B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61EC23F-476C-4947-ADB4-C589D118D6DE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85B82F8-F16C-4481-9F2E-5FE0E8089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70BEF02-16BF-4846-9CF7-143739C4BF68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19B78EC-6D47-45A1-B95D-333FCCA32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EDE5DEF-DF9B-4AD8-B854-404A54E920B1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BBB5C7B-B8D3-4467-8452-9C2CD0FEE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A5558-7C46-4099-89C0-59ABF09C43AD}" type="datetime1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</a:defRPr>
            </a:lvl1pPr>
          </a:lstStyle>
          <a:p>
            <a:pPr>
              <a:defRPr/>
            </a:pPr>
            <a:fld id="{77FB8269-23D5-4012-A26B-590DEDF9D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 bwMode="auto">
          <a:xfrm>
            <a:off x="0" y="765175"/>
            <a:ext cx="9144000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SF UI Display Light"/>
              <a:cs typeface="SF UI Display Ligh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SF UI Display Light"/>
              <a:cs typeface="SF UI Display Light"/>
            </a:endParaRPr>
          </a:p>
        </p:txBody>
      </p:sp>
      <p:sp>
        <p:nvSpPr>
          <p:cNvPr id="5" name="Прямоугольник 10"/>
          <p:cNvSpPr/>
          <p:nvPr/>
        </p:nvSpPr>
        <p:spPr bwMode="auto">
          <a:xfrm>
            <a:off x="0" y="620713"/>
            <a:ext cx="9144000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SF UI Display Light"/>
              <a:cs typeface="SF UI Display Ligh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SF UI Display Light"/>
              <a:cs typeface="SF UI Display Light"/>
            </a:endParaRPr>
          </a:p>
        </p:txBody>
      </p:sp>
      <p:sp>
        <p:nvSpPr>
          <p:cNvPr id="6" name="Прямоугольник 9"/>
          <p:cNvSpPr/>
          <p:nvPr/>
        </p:nvSpPr>
        <p:spPr bwMode="auto">
          <a:xfrm>
            <a:off x="0" y="476250"/>
            <a:ext cx="9144000" cy="360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SF UI Display Light"/>
              <a:cs typeface="SF UI Display Ligh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SF UI Display Light"/>
              <a:cs typeface="SF UI Display Light"/>
            </a:endParaRPr>
          </a:p>
        </p:txBody>
      </p:sp>
      <p:sp>
        <p:nvSpPr>
          <p:cNvPr id="7" name="TextBox 23"/>
          <p:cNvSpPr>
            <a:spLocks/>
          </p:cNvSpPr>
          <p:nvPr/>
        </p:nvSpPr>
        <p:spPr bwMode="auto">
          <a:xfrm>
            <a:off x="2411760" y="6005770"/>
            <a:ext cx="410448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г.</a:t>
            </a:r>
            <a:endParaRPr dirty="0"/>
          </a:p>
        </p:txBody>
      </p:sp>
      <p:sp>
        <p:nvSpPr>
          <p:cNvPr id="10" name="Прямоугольник 8"/>
          <p:cNvSpPr/>
          <p:nvPr/>
        </p:nvSpPr>
        <p:spPr bwMode="auto">
          <a:xfrm>
            <a:off x="0" y="333375"/>
            <a:ext cx="9144000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SF UI Display Light"/>
              <a:cs typeface="SF UI Display Ligh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SF UI Display Light"/>
              <a:cs typeface="SF UI Display Light"/>
            </a:endParaRPr>
          </a:p>
        </p:txBody>
      </p:sp>
      <p:pic>
        <p:nvPicPr>
          <p:cNvPr id="11" name="Рисунок 18" descr="Многоцв_полн_монохр.bmp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6861" y="1268656"/>
            <a:ext cx="1189038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6"/>
          <p:cNvSpPr>
            <a:spLocks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ru-R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1619" y="2492896"/>
            <a:ext cx="8640762" cy="200044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«Эффективные практики формирования региональной модели ранней помощи детям с нарушениями развития или риском их появления в возрасте от 0 до 3 лет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12093" y="1516019"/>
            <a:ext cx="6660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Костромской области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5608" y="4365104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Докладывает 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департамента по труду и социальной защите населения Костромской области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Александровна Лазутина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765175"/>
            <a:ext cx="9144000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SF UI Display Light" pitchFamily="50" charset="0"/>
              <a:cs typeface="SF UI Display Light" pitchFamily="50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SF UI Display Light" pitchFamily="50" charset="0"/>
              <a:cs typeface="SF UI Display Light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0713"/>
            <a:ext cx="9144000" cy="360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SF UI Display Light" pitchFamily="50" charset="0"/>
              <a:cs typeface="SF UI Display Light" pitchFamily="50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SF UI Display Light" pitchFamily="50" charset="0"/>
              <a:cs typeface="SF UI Display Light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76250"/>
            <a:ext cx="9144000" cy="360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SF UI Display Light" pitchFamily="50" charset="0"/>
              <a:cs typeface="SF UI Display Light" pitchFamily="50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SF UI Display Light" pitchFamily="50" charset="0"/>
              <a:cs typeface="SF UI Display Light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33375"/>
            <a:ext cx="9144000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SF UI Display Light" pitchFamily="50" charset="0"/>
              <a:cs typeface="SF UI Display Light" pitchFamily="50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SF UI Display Light" pitchFamily="50" charset="0"/>
              <a:cs typeface="SF UI Display Light" pitchFamily="50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1029560524"/>
              </p:ext>
            </p:extLst>
          </p:nvPr>
        </p:nvGraphicFramePr>
        <p:xfrm>
          <a:off x="467544" y="1556792"/>
          <a:ext cx="8512927" cy="499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59507" y="836613"/>
            <a:ext cx="8435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модель ранней помощи детям с нарушениями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риском их появления в возрасте от 0 до 4 лет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P70243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786190"/>
            <a:ext cx="2244496" cy="2601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лого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071546"/>
            <a:ext cx="2000232" cy="207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P122635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7290" y="2643182"/>
            <a:ext cx="1444963" cy="1604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852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 bwMode="auto">
          <a:xfrm>
            <a:off x="0" y="0"/>
            <a:ext cx="179388" cy="908050"/>
          </a:xfrm>
          <a:prstGeom prst="rect">
            <a:avLst/>
          </a:prstGeom>
          <a:gradFill>
            <a:gsLst>
              <a:gs pos="3000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6"/>
          <p:cNvSpPr/>
          <p:nvPr/>
        </p:nvSpPr>
        <p:spPr bwMode="auto">
          <a:xfrm>
            <a:off x="0" y="760413"/>
            <a:ext cx="4859338" cy="144462"/>
          </a:xfrm>
          <a:prstGeom prst="rect">
            <a:avLst/>
          </a:prstGeom>
          <a:gradFill>
            <a:gsLst>
              <a:gs pos="3000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SF UI Display Light"/>
              <a:cs typeface="SF UI Display Light"/>
            </a:endParaRPr>
          </a:p>
        </p:txBody>
      </p:sp>
      <p:sp>
        <p:nvSpPr>
          <p:cNvPr id="7" name="Прямоугольник 9"/>
          <p:cNvSpPr/>
          <p:nvPr/>
        </p:nvSpPr>
        <p:spPr bwMode="auto">
          <a:xfrm>
            <a:off x="285720" y="269359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кураторов по раннему сопровождению 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314947002"/>
              </p:ext>
            </p:extLst>
          </p:nvPr>
        </p:nvGraphicFramePr>
        <p:xfrm>
          <a:off x="357158" y="1071546"/>
          <a:ext cx="328880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87032"/>
            <a:ext cx="1317210" cy="13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F:\ФОТОГРАФИИ\ФОТОГРАФИИ\Дети\Дети группы Ранняя помощь 2019\Дефеектолог\DSCN07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3510" y="1030325"/>
            <a:ext cx="2484713" cy="17821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Picture 3" descr="F:\ФОТОГРАФИИ\ФОТОГРАФИИ\Дети\Дети группы Ранняя помощь 2019\Зиновьев Максим\Новая папка\Социально-бытовая реабилитация. Обученная мама развивает у  ребенка моторику.jpg"/>
          <p:cNvPicPr>
            <a:picLocks noChangeAspect="1" noChangeArrowheads="1"/>
          </p:cNvPicPr>
          <p:nvPr/>
        </p:nvPicPr>
        <p:blipFill>
          <a:blip r:embed="rId8" cstate="print"/>
          <a:srcRect r="2500"/>
          <a:stretch>
            <a:fillRect/>
          </a:stretch>
        </p:blipFill>
        <p:spPr bwMode="auto">
          <a:xfrm>
            <a:off x="6300192" y="2636912"/>
            <a:ext cx="2448272" cy="19442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2" name="Picture 2" descr="F:\ФОТОГРАФИИ\ФОТОГРАФИИ\Психолого-педагогическая реабилитация\Логопеды\Ложкина Елена Анатольевна\Логопед (136).jpg"/>
          <p:cNvPicPr>
            <a:picLocks noChangeAspect="1" noChangeArrowheads="1"/>
          </p:cNvPicPr>
          <p:nvPr/>
        </p:nvPicPr>
        <p:blipFill>
          <a:blip r:embed="rId9" cstate="print"/>
          <a:srcRect b="4552"/>
          <a:stretch>
            <a:fillRect/>
          </a:stretch>
        </p:blipFill>
        <p:spPr bwMode="auto">
          <a:xfrm>
            <a:off x="4103511" y="4376182"/>
            <a:ext cx="2484713" cy="19077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3" name="Рисунок 12" descr="лого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95891" y="4581128"/>
            <a:ext cx="1944905" cy="193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 bwMode="auto">
          <a:xfrm>
            <a:off x="0" y="0"/>
            <a:ext cx="179388" cy="908050"/>
          </a:xfrm>
          <a:prstGeom prst="rect">
            <a:avLst/>
          </a:prstGeom>
          <a:gradFill>
            <a:gsLst>
              <a:gs pos="3000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6"/>
          <p:cNvSpPr/>
          <p:nvPr/>
        </p:nvSpPr>
        <p:spPr bwMode="auto">
          <a:xfrm>
            <a:off x="0" y="760413"/>
            <a:ext cx="4859338" cy="144462"/>
          </a:xfrm>
          <a:prstGeom prst="rect">
            <a:avLst/>
          </a:prstGeom>
          <a:gradFill>
            <a:gsLst>
              <a:gs pos="3000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SF UI Display Light"/>
              <a:cs typeface="SF UI Display Light"/>
            </a:endParaRPr>
          </a:p>
        </p:txBody>
      </p:sp>
      <p:sp>
        <p:nvSpPr>
          <p:cNvPr id="7" name="Прямоугольник 9"/>
          <p:cNvSpPr/>
          <p:nvPr/>
        </p:nvSpPr>
        <p:spPr bwMode="auto">
          <a:xfrm>
            <a:off x="179388" y="114058"/>
            <a:ext cx="6552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полипрофильных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служб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сопровождения кураторов 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047270774"/>
              </p:ext>
            </p:extLst>
          </p:nvPr>
        </p:nvGraphicFramePr>
        <p:xfrm>
          <a:off x="395536" y="1124744"/>
          <a:ext cx="357683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87032"/>
            <a:ext cx="1317210" cy="13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F:\ФОТОГРАФИИ\Ранняя помощь Семинары\Макарьев\DSCN7774.JPG"/>
          <p:cNvPicPr>
            <a:picLocks noChangeAspect="1" noChangeArrowheads="1"/>
          </p:cNvPicPr>
          <p:nvPr/>
        </p:nvPicPr>
        <p:blipFill>
          <a:blip r:embed="rId7" cstate="print"/>
          <a:srcRect l="9303" t="20878" b="5952"/>
          <a:stretch>
            <a:fillRect/>
          </a:stretch>
        </p:blipFill>
        <p:spPr bwMode="auto">
          <a:xfrm>
            <a:off x="4239576" y="1236805"/>
            <a:ext cx="2904524" cy="168814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1" name="Picture 5" descr="F:\ФОТОГРАФИИ\Ранняя помощь Семинары\Макарьев\DSCN7751.JPG"/>
          <p:cNvPicPr>
            <a:picLocks noChangeAspect="1" noChangeArrowheads="1"/>
          </p:cNvPicPr>
          <p:nvPr/>
        </p:nvPicPr>
        <p:blipFill>
          <a:blip r:embed="rId8" cstate="print"/>
          <a:srcRect l="2927" t="16090" b="4024"/>
          <a:stretch>
            <a:fillRect/>
          </a:stretch>
        </p:blipFill>
        <p:spPr bwMode="auto">
          <a:xfrm>
            <a:off x="6143636" y="2571744"/>
            <a:ext cx="2664295" cy="185915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2" name="Picture 3" descr="F:\ФОТОГРАФИИ\Ранняя помощь Семинары\Галич\P1020612.JPG"/>
          <p:cNvPicPr>
            <a:picLocks noChangeAspect="1" noChangeArrowheads="1"/>
          </p:cNvPicPr>
          <p:nvPr/>
        </p:nvPicPr>
        <p:blipFill>
          <a:blip r:embed="rId9" cstate="print"/>
          <a:srcRect l="1464" t="15812" r="4870" b="4032"/>
          <a:stretch>
            <a:fillRect/>
          </a:stretch>
        </p:blipFill>
        <p:spPr bwMode="auto">
          <a:xfrm>
            <a:off x="4239575" y="4352052"/>
            <a:ext cx="2904525" cy="186417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лого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87509" y="4509120"/>
            <a:ext cx="1799905" cy="178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70866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 bwMode="auto">
          <a:xfrm>
            <a:off x="0" y="0"/>
            <a:ext cx="179388" cy="908050"/>
          </a:xfrm>
          <a:prstGeom prst="rect">
            <a:avLst/>
          </a:prstGeom>
          <a:gradFill>
            <a:gsLst>
              <a:gs pos="3000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6"/>
          <p:cNvSpPr/>
          <p:nvPr/>
        </p:nvSpPr>
        <p:spPr bwMode="auto">
          <a:xfrm>
            <a:off x="0" y="760413"/>
            <a:ext cx="4859338" cy="144462"/>
          </a:xfrm>
          <a:prstGeom prst="rect">
            <a:avLst/>
          </a:prstGeom>
          <a:gradFill>
            <a:gsLst>
              <a:gs pos="3000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SF UI Display Light"/>
              <a:cs typeface="SF UI Display Light"/>
            </a:endParaRPr>
          </a:p>
        </p:txBody>
      </p:sp>
      <p:sp>
        <p:nvSpPr>
          <p:cNvPr id="7" name="Прямоугольник 9"/>
          <p:cNvSpPr/>
          <p:nvPr/>
        </p:nvSpPr>
        <p:spPr bwMode="auto">
          <a:xfrm>
            <a:off x="179388" y="9383"/>
            <a:ext cx="72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сектора ранней помощи Ресурсного центра по реабилитации кровных и сопровождению замещающих семей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021189395"/>
              </p:ext>
            </p:extLst>
          </p:nvPr>
        </p:nvGraphicFramePr>
        <p:xfrm>
          <a:off x="395536" y="1124744"/>
          <a:ext cx="357683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87032"/>
            <a:ext cx="1317210" cy="13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196752"/>
            <a:ext cx="2880321" cy="196385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Рисунок 9" descr="IMG_20190208_1128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7933" y="4725143"/>
            <a:ext cx="2864347" cy="180791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000372"/>
            <a:ext cx="2595704" cy="1872208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лого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6296" y="5051097"/>
            <a:ext cx="1721874" cy="171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57676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 bwMode="auto">
          <a:xfrm>
            <a:off x="0" y="0"/>
            <a:ext cx="179388" cy="908050"/>
          </a:xfrm>
          <a:prstGeom prst="rect">
            <a:avLst/>
          </a:prstGeom>
          <a:gradFill>
            <a:gsLst>
              <a:gs pos="3000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6"/>
          <p:cNvSpPr/>
          <p:nvPr/>
        </p:nvSpPr>
        <p:spPr bwMode="auto">
          <a:xfrm>
            <a:off x="0" y="760413"/>
            <a:ext cx="4859338" cy="144462"/>
          </a:xfrm>
          <a:prstGeom prst="rect">
            <a:avLst/>
          </a:prstGeom>
          <a:gradFill>
            <a:gsLst>
              <a:gs pos="30000">
                <a:schemeClr val="tx2">
                  <a:lumMod val="5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SF UI Display Light"/>
              <a:cs typeface="SF UI Display Light"/>
            </a:endParaRPr>
          </a:p>
        </p:txBody>
      </p:sp>
      <p:sp>
        <p:nvSpPr>
          <p:cNvPr id="7" name="Прямоугольник 9"/>
          <p:cNvSpPr/>
          <p:nvPr/>
        </p:nvSpPr>
        <p:spPr bwMode="auto">
          <a:xfrm>
            <a:off x="180605" y="87032"/>
            <a:ext cx="7488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мобильной бригады ранней помощи по проведению семинаров-практикумов для родителей  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7060380"/>
              </p:ext>
            </p:extLst>
          </p:nvPr>
        </p:nvGraphicFramePr>
        <p:xfrm>
          <a:off x="395536" y="1124744"/>
          <a:ext cx="357683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87032"/>
            <a:ext cx="1317210" cy="13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8079"/>
            <a:ext cx="2747755" cy="187470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776355" cy="197996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 descr="IMG_1414-752x44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9182" y="4653136"/>
            <a:ext cx="2821341" cy="1858528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2" name="Рисунок 11" descr="лого 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72344" y="5218410"/>
            <a:ext cx="1494955" cy="148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8131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</p:sld>
</file>

<file path=ppt/theme/theme1.xml><?xml version="1.0" encoding="utf-8"?>
<a:theme xmlns:a="http://schemas.openxmlformats.org/drawingml/2006/main" name="1_слайды  Пересе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 Переселение</Template>
  <TotalTime>764</TotalTime>
  <Words>372</Words>
  <Application>Microsoft Office PowerPoint</Application>
  <DocSecurity>0</DocSecurity>
  <PresentationFormat>Экран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1_слайды  Переселение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Александр К. Богомолов</dc:creator>
  <cp:keywords/>
  <dc:description/>
  <cp:lastModifiedBy>lasutina_aa</cp:lastModifiedBy>
  <cp:revision>945</cp:revision>
  <cp:lastPrinted>2020-03-26T10:00:20Z</cp:lastPrinted>
  <dcterms:created xsi:type="dcterms:W3CDTF">2013-07-10T14:28:40Z</dcterms:created>
  <dcterms:modified xsi:type="dcterms:W3CDTF">2020-09-22T14:15:48Z</dcterms:modified>
  <cp:category/>
  <dc:identifier/>
  <cp:contentStatus/>
  <dc:language/>
  <cp:version/>
</cp:coreProperties>
</file>